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66" r:id="rId4"/>
    <p:sldId id="267" r:id="rId5"/>
    <p:sldId id="269" r:id="rId6"/>
    <p:sldId id="268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70" r:id="rId15"/>
    <p:sldId id="264" r:id="rId16"/>
    <p:sldId id="265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CC4"/>
    <a:srgbClr val="E329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4CC52-9691-4922-9BA9-0E825FE7AA9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E653400-B9A5-4AFB-8F71-7975BD278CB1}">
      <dgm:prSet phldrT="[Текст]" custT="1"/>
      <dgm:spPr/>
      <dgm:t>
        <a:bodyPr/>
        <a:lstStyle/>
        <a:p>
          <a:pPr algn="l"/>
          <a:r>
            <a:rPr lang="ru-RU" sz="4000" dirty="0" smtClean="0"/>
            <a:t>..</a:t>
          </a:r>
          <a:r>
            <a:rPr lang="ru-RU" sz="4000" dirty="0" err="1" smtClean="0"/>
            <a:t>льцо</a:t>
          </a:r>
          <a:endParaRPr lang="ru-RU" sz="4000" dirty="0"/>
        </a:p>
      </dgm:t>
    </dgm:pt>
    <dgm:pt modelId="{6B4E66B9-65D4-4908-8C44-153938D1CBCB}" type="parTrans" cxnId="{E7FD1FEF-5CAD-4734-B7C7-F1F22BC25684}">
      <dgm:prSet/>
      <dgm:spPr/>
      <dgm:t>
        <a:bodyPr/>
        <a:lstStyle/>
        <a:p>
          <a:endParaRPr lang="ru-RU"/>
        </a:p>
      </dgm:t>
    </dgm:pt>
    <dgm:pt modelId="{D590340C-D005-4FA4-82B9-FC784BC1B215}" type="sibTrans" cxnId="{E7FD1FEF-5CAD-4734-B7C7-F1F22BC25684}">
      <dgm:prSet/>
      <dgm:spPr/>
      <dgm:t>
        <a:bodyPr/>
        <a:lstStyle/>
        <a:p>
          <a:endParaRPr lang="ru-RU"/>
        </a:p>
      </dgm:t>
    </dgm:pt>
    <dgm:pt modelId="{437FA43A-75B7-4E7E-9734-3CED895F545F}">
      <dgm:prSet phldrT="[Текст]" custT="1"/>
      <dgm:spPr/>
      <dgm:t>
        <a:bodyPr/>
        <a:lstStyle/>
        <a:p>
          <a:pPr algn="l"/>
          <a:r>
            <a:rPr lang="ru-RU" sz="4000" dirty="0" smtClean="0"/>
            <a:t>..</a:t>
          </a:r>
          <a:r>
            <a:rPr lang="ru-RU" sz="4000" dirty="0" err="1" smtClean="0"/>
            <a:t>лесо</a:t>
          </a:r>
          <a:endParaRPr lang="ru-RU" sz="4000" dirty="0"/>
        </a:p>
      </dgm:t>
    </dgm:pt>
    <dgm:pt modelId="{D76B2F60-7156-41FA-96E7-D6B22BD04C1E}" type="parTrans" cxnId="{8330BF7F-6B6A-4267-BD4F-BF8F9C5D0E72}">
      <dgm:prSet/>
      <dgm:spPr/>
      <dgm:t>
        <a:bodyPr/>
        <a:lstStyle/>
        <a:p>
          <a:endParaRPr lang="ru-RU"/>
        </a:p>
      </dgm:t>
    </dgm:pt>
    <dgm:pt modelId="{E741FB23-EC00-44A3-BA30-EFB24BE2BB71}" type="sibTrans" cxnId="{8330BF7F-6B6A-4267-BD4F-BF8F9C5D0E72}">
      <dgm:prSet/>
      <dgm:spPr/>
      <dgm:t>
        <a:bodyPr/>
        <a:lstStyle/>
        <a:p>
          <a:endParaRPr lang="ru-RU"/>
        </a:p>
      </dgm:t>
    </dgm:pt>
    <dgm:pt modelId="{ACC457DB-3DF0-4DC0-88AC-0AE14D503F28}">
      <dgm:prSet phldrT="[Текст]" custT="1"/>
      <dgm:spPr/>
      <dgm:t>
        <a:bodyPr/>
        <a:lstStyle/>
        <a:p>
          <a:pPr algn="l"/>
          <a:r>
            <a:rPr lang="ru-RU" sz="4000" dirty="0" smtClean="0"/>
            <a:t>..лобок</a:t>
          </a:r>
          <a:endParaRPr lang="ru-RU" sz="4000" dirty="0"/>
        </a:p>
      </dgm:t>
    </dgm:pt>
    <dgm:pt modelId="{C508C8B0-5A29-40F7-9BC9-3A074A3A6CC4}" type="parTrans" cxnId="{B8B0E4B3-0620-4489-B54D-28D8FD744063}">
      <dgm:prSet/>
      <dgm:spPr/>
      <dgm:t>
        <a:bodyPr/>
        <a:lstStyle/>
        <a:p>
          <a:endParaRPr lang="ru-RU"/>
        </a:p>
      </dgm:t>
    </dgm:pt>
    <dgm:pt modelId="{2EFE1AEF-4BD1-47FF-8993-C5733F8D93B3}" type="sibTrans" cxnId="{B8B0E4B3-0620-4489-B54D-28D8FD744063}">
      <dgm:prSet/>
      <dgm:spPr/>
      <dgm:t>
        <a:bodyPr/>
        <a:lstStyle/>
        <a:p>
          <a:endParaRPr lang="ru-RU"/>
        </a:p>
      </dgm:t>
    </dgm:pt>
    <dgm:pt modelId="{3CFC804E-9378-42D4-A366-789951F4C837}">
      <dgm:prSet phldrT="[Текст]" custT="1"/>
      <dgm:spPr/>
      <dgm:t>
        <a:bodyPr/>
        <a:lstStyle/>
        <a:p>
          <a:pPr algn="l"/>
          <a:r>
            <a:rPr lang="ru-RU" sz="4000" dirty="0" smtClean="0"/>
            <a:t>..лея</a:t>
          </a:r>
          <a:endParaRPr lang="ru-RU" sz="4000" dirty="0"/>
        </a:p>
      </dgm:t>
    </dgm:pt>
    <dgm:pt modelId="{1B6F7A17-AD97-4F58-9A17-F1AACDD379F4}" type="parTrans" cxnId="{EC8705A0-5873-46AE-817C-86EC84EE7942}">
      <dgm:prSet/>
      <dgm:spPr/>
      <dgm:t>
        <a:bodyPr/>
        <a:lstStyle/>
        <a:p>
          <a:endParaRPr lang="ru-RU"/>
        </a:p>
      </dgm:t>
    </dgm:pt>
    <dgm:pt modelId="{E98E4197-50E8-45FD-8631-67E4FE7A5CE7}" type="sibTrans" cxnId="{EC8705A0-5873-46AE-817C-86EC84EE7942}">
      <dgm:prSet/>
      <dgm:spPr/>
      <dgm:t>
        <a:bodyPr/>
        <a:lstStyle/>
        <a:p>
          <a:endParaRPr lang="ru-RU"/>
        </a:p>
      </dgm:t>
    </dgm:pt>
    <dgm:pt modelId="{A1C4F080-CAA0-4776-98AD-1B46004E4264}">
      <dgm:prSet phldrT="[Текст]" custT="1"/>
      <dgm:spPr/>
      <dgm:t>
        <a:bodyPr/>
        <a:lstStyle/>
        <a:p>
          <a:pPr algn="l"/>
          <a:r>
            <a:rPr lang="ru-RU" sz="4000" dirty="0" smtClean="0"/>
            <a:t>о..</a:t>
          </a:r>
          <a:r>
            <a:rPr lang="ru-RU" sz="4000" dirty="0" err="1" smtClean="0"/>
            <a:t>ло</a:t>
          </a:r>
          <a:endParaRPr lang="ru-RU" sz="4000" dirty="0"/>
        </a:p>
      </dgm:t>
    </dgm:pt>
    <dgm:pt modelId="{8C3664D2-9A9F-4286-8573-3EFE9FECB3D2}" type="parTrans" cxnId="{47F2DA4D-489E-4BD8-BEBB-695AF1806BD5}">
      <dgm:prSet/>
      <dgm:spPr/>
      <dgm:t>
        <a:bodyPr/>
        <a:lstStyle/>
        <a:p>
          <a:endParaRPr lang="ru-RU"/>
        </a:p>
      </dgm:t>
    </dgm:pt>
    <dgm:pt modelId="{0FF257D6-6E24-4198-A85F-15BDD94D6FFA}" type="sibTrans" cxnId="{47F2DA4D-489E-4BD8-BEBB-695AF1806BD5}">
      <dgm:prSet/>
      <dgm:spPr/>
      <dgm:t>
        <a:bodyPr/>
        <a:lstStyle/>
        <a:p>
          <a:endParaRPr lang="ru-RU"/>
        </a:p>
      </dgm:t>
    </dgm:pt>
    <dgm:pt modelId="{94974FA7-7BD5-4A28-83FA-B880BD1B39F6}">
      <dgm:prSet phldrT="[Текст]" custT="1"/>
      <dgm:spPr/>
      <dgm:t>
        <a:bodyPr/>
        <a:lstStyle/>
        <a:p>
          <a:pPr algn="l"/>
          <a:r>
            <a:rPr lang="ru-RU" sz="4000" dirty="0" smtClean="0"/>
            <a:t>о..лица</a:t>
          </a:r>
          <a:endParaRPr lang="ru-RU" sz="4000" dirty="0"/>
        </a:p>
      </dgm:t>
    </dgm:pt>
    <dgm:pt modelId="{ACDF314F-445D-43CA-9AC4-B0A27D556142}" type="parTrans" cxnId="{89BD3BF3-2E2A-4B21-853D-F40B8E94E60E}">
      <dgm:prSet/>
      <dgm:spPr/>
      <dgm:t>
        <a:bodyPr/>
        <a:lstStyle/>
        <a:p>
          <a:endParaRPr lang="ru-RU"/>
        </a:p>
      </dgm:t>
    </dgm:pt>
    <dgm:pt modelId="{C86B304E-4A7B-428C-AE27-DFCB77AB182D}" type="sibTrans" cxnId="{89BD3BF3-2E2A-4B21-853D-F40B8E94E60E}">
      <dgm:prSet/>
      <dgm:spPr/>
      <dgm:t>
        <a:bodyPr/>
        <a:lstStyle/>
        <a:p>
          <a:endParaRPr lang="ru-RU"/>
        </a:p>
      </dgm:t>
    </dgm:pt>
    <dgm:pt modelId="{54FF5B72-E9E8-43D1-843C-C13023D1F067}">
      <dgm:prSet phldrT="[Текст]" custT="1"/>
      <dgm:spPr/>
      <dgm:t>
        <a:bodyPr/>
        <a:lstStyle/>
        <a:p>
          <a:pPr algn="l"/>
          <a:r>
            <a:rPr lang="ru-RU" sz="4000" dirty="0" smtClean="0"/>
            <a:t>о..</a:t>
          </a:r>
          <a:r>
            <a:rPr lang="ru-RU" sz="4000" dirty="0" err="1" smtClean="0"/>
            <a:t>лесица</a:t>
          </a:r>
          <a:endParaRPr lang="ru-RU" sz="4000" dirty="0"/>
        </a:p>
      </dgm:t>
    </dgm:pt>
    <dgm:pt modelId="{C3D31C0D-F705-44B3-B7F8-9857CC2A6E24}" type="parTrans" cxnId="{98665127-E39F-447F-9EA4-59671588E9AA}">
      <dgm:prSet/>
      <dgm:spPr/>
      <dgm:t>
        <a:bodyPr/>
        <a:lstStyle/>
        <a:p>
          <a:endParaRPr lang="ru-RU"/>
        </a:p>
      </dgm:t>
    </dgm:pt>
    <dgm:pt modelId="{CEF71964-20E1-40F8-99EA-5AAC27DA758F}" type="sibTrans" cxnId="{98665127-E39F-447F-9EA4-59671588E9AA}">
      <dgm:prSet/>
      <dgm:spPr/>
      <dgm:t>
        <a:bodyPr/>
        <a:lstStyle/>
        <a:p>
          <a:endParaRPr lang="ru-RU"/>
        </a:p>
      </dgm:t>
    </dgm:pt>
    <dgm:pt modelId="{3D26B4DF-DF71-4E85-A452-5F1BF4EFA651}">
      <dgm:prSet phldrT="[Текст]" custT="1"/>
      <dgm:spPr/>
      <dgm:t>
        <a:bodyPr/>
        <a:lstStyle/>
        <a:p>
          <a:pPr algn="l"/>
          <a:r>
            <a:rPr lang="ru-RU" sz="4000" dirty="0" smtClean="0"/>
            <a:t>..</a:t>
          </a:r>
          <a:r>
            <a:rPr lang="ru-RU" sz="4000" dirty="0" err="1" smtClean="0"/>
            <a:t>лодец</a:t>
          </a:r>
          <a:endParaRPr lang="ru-RU" sz="4000" dirty="0"/>
        </a:p>
      </dgm:t>
    </dgm:pt>
    <dgm:pt modelId="{7D3495B3-A2D3-4F3F-AB95-7E4A029A8BC4}" type="parTrans" cxnId="{3042C0A2-9C0E-4009-B0D2-8D9AE077F408}">
      <dgm:prSet/>
      <dgm:spPr/>
      <dgm:t>
        <a:bodyPr/>
        <a:lstStyle/>
        <a:p>
          <a:endParaRPr lang="ru-RU"/>
        </a:p>
      </dgm:t>
    </dgm:pt>
    <dgm:pt modelId="{11935CD8-6287-4FE8-8B7F-065CE16E13E8}" type="sibTrans" cxnId="{3042C0A2-9C0E-4009-B0D2-8D9AE077F408}">
      <dgm:prSet/>
      <dgm:spPr/>
      <dgm:t>
        <a:bodyPr/>
        <a:lstStyle/>
        <a:p>
          <a:endParaRPr lang="ru-RU"/>
        </a:p>
      </dgm:t>
    </dgm:pt>
    <dgm:pt modelId="{B2ABD78D-160C-42E9-914B-07165A1D770A}">
      <dgm:prSet phldrT="[Текст]" custT="1"/>
      <dgm:spPr/>
      <dgm:t>
        <a:bodyPr/>
        <a:lstStyle/>
        <a:p>
          <a:pPr algn="l"/>
          <a:r>
            <a:rPr lang="ru-RU" sz="4000" dirty="0" smtClean="0"/>
            <a:t>..</a:t>
          </a:r>
          <a:r>
            <a:rPr lang="ru-RU" sz="4000" dirty="0" err="1" smtClean="0"/>
            <a:t>лонна</a:t>
          </a:r>
          <a:endParaRPr lang="ru-RU" sz="4000" dirty="0"/>
        </a:p>
      </dgm:t>
    </dgm:pt>
    <dgm:pt modelId="{C49C806C-B4F1-41D6-9216-60AB3F9C6257}" type="parTrans" cxnId="{04686761-CC49-4B6D-9ACB-2119A0E41E69}">
      <dgm:prSet/>
      <dgm:spPr/>
      <dgm:t>
        <a:bodyPr/>
        <a:lstStyle/>
        <a:p>
          <a:endParaRPr lang="ru-RU"/>
        </a:p>
      </dgm:t>
    </dgm:pt>
    <dgm:pt modelId="{36E89078-D0C2-457A-9B3D-4709909D4175}" type="sibTrans" cxnId="{04686761-CC49-4B6D-9ACB-2119A0E41E69}">
      <dgm:prSet/>
      <dgm:spPr/>
      <dgm:t>
        <a:bodyPr/>
        <a:lstStyle/>
        <a:p>
          <a:endParaRPr lang="ru-RU"/>
        </a:p>
      </dgm:t>
    </dgm:pt>
    <dgm:pt modelId="{ABC438F6-16F4-4B93-8D0A-31C6BB02E006}">
      <dgm:prSet phldrT="[Текст]" custT="1"/>
      <dgm:spPr/>
      <dgm:t>
        <a:bodyPr/>
        <a:lstStyle/>
        <a:p>
          <a:pPr algn="l"/>
          <a:r>
            <a:rPr lang="ru-RU" sz="4000" smtClean="0"/>
            <a:t>..лобродить</a:t>
          </a:r>
          <a:endParaRPr lang="ru-RU" sz="4000" dirty="0"/>
        </a:p>
      </dgm:t>
    </dgm:pt>
    <dgm:pt modelId="{DB95BC0D-2F5C-4967-8473-EA252C78C56A}" type="parTrans" cxnId="{67739508-D154-4389-AC8F-E0BC0978E761}">
      <dgm:prSet/>
      <dgm:spPr/>
      <dgm:t>
        <a:bodyPr/>
        <a:lstStyle/>
        <a:p>
          <a:endParaRPr lang="ru-RU"/>
        </a:p>
      </dgm:t>
    </dgm:pt>
    <dgm:pt modelId="{E8265CA0-7C4E-4A94-807B-4520E415D84A}" type="sibTrans" cxnId="{67739508-D154-4389-AC8F-E0BC0978E761}">
      <dgm:prSet/>
      <dgm:spPr/>
      <dgm:t>
        <a:bodyPr/>
        <a:lstStyle/>
        <a:p>
          <a:endParaRPr lang="ru-RU"/>
        </a:p>
      </dgm:t>
    </dgm:pt>
    <dgm:pt modelId="{0CFF0E75-3391-4885-BA7F-88D637138831}" type="pres">
      <dgm:prSet presAssocID="{47A4CC52-9691-4922-9BA9-0E825FE7AA98}" presName="compositeShape" presStyleCnt="0">
        <dgm:presLayoutVars>
          <dgm:dir/>
          <dgm:resizeHandles/>
        </dgm:presLayoutVars>
      </dgm:prSet>
      <dgm:spPr/>
    </dgm:pt>
    <dgm:pt modelId="{59765012-174A-4C77-8401-F2320214F43C}" type="pres">
      <dgm:prSet presAssocID="{47A4CC52-9691-4922-9BA9-0E825FE7AA98}" presName="pyramid" presStyleLbl="node1" presStyleIdx="0" presStyleCnt="1"/>
      <dgm:spPr/>
    </dgm:pt>
    <dgm:pt modelId="{8FA133DD-B466-42AD-9F96-725BF39D0B00}" type="pres">
      <dgm:prSet presAssocID="{47A4CC52-9691-4922-9BA9-0E825FE7AA98}" presName="theList" presStyleCnt="0"/>
      <dgm:spPr/>
    </dgm:pt>
    <dgm:pt modelId="{EAC3E667-22CE-431D-8AE5-9A50781EC264}" type="pres">
      <dgm:prSet presAssocID="{DE653400-B9A5-4AFB-8F71-7975BD278CB1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9B52A-77E1-46E8-B1E4-D32E834C3E65}" type="pres">
      <dgm:prSet presAssocID="{DE653400-B9A5-4AFB-8F71-7975BD278CB1}" presName="aSpace" presStyleCnt="0"/>
      <dgm:spPr/>
    </dgm:pt>
    <dgm:pt modelId="{E83605D0-26D2-4419-ACE2-60E6E635F965}" type="pres">
      <dgm:prSet presAssocID="{437FA43A-75B7-4E7E-9734-3CED895F545F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243E0-6342-44D5-8B73-9905D98ACB16}" type="pres">
      <dgm:prSet presAssocID="{437FA43A-75B7-4E7E-9734-3CED895F545F}" presName="aSpace" presStyleCnt="0"/>
      <dgm:spPr/>
    </dgm:pt>
    <dgm:pt modelId="{3DAD9A60-3DBB-4F0B-AAA8-BBEF4E8A6DB9}" type="pres">
      <dgm:prSet presAssocID="{ACC457DB-3DF0-4DC0-88AC-0AE14D503F28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409D6-C0D4-4AF6-BD9E-3762BCA7DEBD}" type="pres">
      <dgm:prSet presAssocID="{ACC457DB-3DF0-4DC0-88AC-0AE14D503F28}" presName="aSpace" presStyleCnt="0"/>
      <dgm:spPr/>
    </dgm:pt>
    <dgm:pt modelId="{5EE38EAF-9EF8-44F2-B1BB-9A266450776D}" type="pres">
      <dgm:prSet presAssocID="{3CFC804E-9378-42D4-A366-789951F4C837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EACFC-D585-4893-A9D8-DE35C5C11D65}" type="pres">
      <dgm:prSet presAssocID="{3CFC804E-9378-42D4-A366-789951F4C837}" presName="aSpace" presStyleCnt="0"/>
      <dgm:spPr/>
    </dgm:pt>
    <dgm:pt modelId="{ADF59BEF-D830-445E-B53E-C335D23D1BCB}" type="pres">
      <dgm:prSet presAssocID="{A1C4F080-CAA0-4776-98AD-1B46004E4264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8A816-7A68-41C3-9E75-61FA447BBBFE}" type="pres">
      <dgm:prSet presAssocID="{A1C4F080-CAA0-4776-98AD-1B46004E4264}" presName="aSpace" presStyleCnt="0"/>
      <dgm:spPr/>
    </dgm:pt>
    <dgm:pt modelId="{BE291CE0-1AA2-456B-B4F4-77D7B9B1FE07}" type="pres">
      <dgm:prSet presAssocID="{94974FA7-7BD5-4A28-83FA-B880BD1B39F6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5E2CF-5D71-4960-BF3C-63B59F75571D}" type="pres">
      <dgm:prSet presAssocID="{94974FA7-7BD5-4A28-83FA-B880BD1B39F6}" presName="aSpace" presStyleCnt="0"/>
      <dgm:spPr/>
    </dgm:pt>
    <dgm:pt modelId="{0B15A86A-6946-426A-9B21-417E5FF751A2}" type="pres">
      <dgm:prSet presAssocID="{54FF5B72-E9E8-43D1-843C-C13023D1F067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788AF-4885-4AE3-AD24-AA2879705C2C}" type="pres">
      <dgm:prSet presAssocID="{54FF5B72-E9E8-43D1-843C-C13023D1F067}" presName="aSpace" presStyleCnt="0"/>
      <dgm:spPr/>
    </dgm:pt>
    <dgm:pt modelId="{302E98FB-8E49-486C-AD5A-ABD2F05491CF}" type="pres">
      <dgm:prSet presAssocID="{3D26B4DF-DF71-4E85-A452-5F1BF4EFA651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8241C-D303-4072-9E20-CBC41C6EAB77}" type="pres">
      <dgm:prSet presAssocID="{3D26B4DF-DF71-4E85-A452-5F1BF4EFA651}" presName="aSpace" presStyleCnt="0"/>
      <dgm:spPr/>
    </dgm:pt>
    <dgm:pt modelId="{8995AE71-49FD-40CD-990F-D65D179A141A}" type="pres">
      <dgm:prSet presAssocID="{B2ABD78D-160C-42E9-914B-07165A1D770A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D19C1-72F0-47D8-8DCA-764875E2EFDF}" type="pres">
      <dgm:prSet presAssocID="{B2ABD78D-160C-42E9-914B-07165A1D770A}" presName="aSpace" presStyleCnt="0"/>
      <dgm:spPr/>
    </dgm:pt>
    <dgm:pt modelId="{26527A8B-56FD-4207-865E-FF278FA194B3}" type="pres">
      <dgm:prSet presAssocID="{ABC438F6-16F4-4B93-8D0A-31C6BB02E006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D43FF-176D-431F-BFA4-DE276D41BB20}" type="pres">
      <dgm:prSet presAssocID="{ABC438F6-16F4-4B93-8D0A-31C6BB02E006}" presName="aSpace" presStyleCnt="0"/>
      <dgm:spPr/>
    </dgm:pt>
  </dgm:ptLst>
  <dgm:cxnLst>
    <dgm:cxn modelId="{47F2DA4D-489E-4BD8-BEBB-695AF1806BD5}" srcId="{47A4CC52-9691-4922-9BA9-0E825FE7AA98}" destId="{A1C4F080-CAA0-4776-98AD-1B46004E4264}" srcOrd="4" destOrd="0" parTransId="{8C3664D2-9A9F-4286-8573-3EFE9FECB3D2}" sibTransId="{0FF257D6-6E24-4198-A85F-15BDD94D6FFA}"/>
    <dgm:cxn modelId="{B8B0E4B3-0620-4489-B54D-28D8FD744063}" srcId="{47A4CC52-9691-4922-9BA9-0E825FE7AA98}" destId="{ACC457DB-3DF0-4DC0-88AC-0AE14D503F28}" srcOrd="2" destOrd="0" parTransId="{C508C8B0-5A29-40F7-9BC9-3A074A3A6CC4}" sibTransId="{2EFE1AEF-4BD1-47FF-8993-C5733F8D93B3}"/>
    <dgm:cxn modelId="{48182258-904D-4ED6-8C7B-590AF39ADDE8}" type="presOf" srcId="{437FA43A-75B7-4E7E-9734-3CED895F545F}" destId="{E83605D0-26D2-4419-ACE2-60E6E635F965}" srcOrd="0" destOrd="0" presId="urn:microsoft.com/office/officeart/2005/8/layout/pyramid2"/>
    <dgm:cxn modelId="{4755B482-B5BE-4981-9DF9-CDF75564BC90}" type="presOf" srcId="{54FF5B72-E9E8-43D1-843C-C13023D1F067}" destId="{0B15A86A-6946-426A-9B21-417E5FF751A2}" srcOrd="0" destOrd="0" presId="urn:microsoft.com/office/officeart/2005/8/layout/pyramid2"/>
    <dgm:cxn modelId="{A648E124-34B3-446E-BCFD-516F0359F1AF}" type="presOf" srcId="{A1C4F080-CAA0-4776-98AD-1B46004E4264}" destId="{ADF59BEF-D830-445E-B53E-C335D23D1BCB}" srcOrd="0" destOrd="0" presId="urn:microsoft.com/office/officeart/2005/8/layout/pyramid2"/>
    <dgm:cxn modelId="{87DB8311-503E-4975-BFFB-B08EE3A90438}" type="presOf" srcId="{ABC438F6-16F4-4B93-8D0A-31C6BB02E006}" destId="{26527A8B-56FD-4207-865E-FF278FA194B3}" srcOrd="0" destOrd="0" presId="urn:microsoft.com/office/officeart/2005/8/layout/pyramid2"/>
    <dgm:cxn modelId="{67739508-D154-4389-AC8F-E0BC0978E761}" srcId="{47A4CC52-9691-4922-9BA9-0E825FE7AA98}" destId="{ABC438F6-16F4-4B93-8D0A-31C6BB02E006}" srcOrd="9" destOrd="0" parTransId="{DB95BC0D-2F5C-4967-8473-EA252C78C56A}" sibTransId="{E8265CA0-7C4E-4A94-807B-4520E415D84A}"/>
    <dgm:cxn modelId="{042E8F6C-369D-4595-8DFA-57DD59E40279}" type="presOf" srcId="{47A4CC52-9691-4922-9BA9-0E825FE7AA98}" destId="{0CFF0E75-3391-4885-BA7F-88D637138831}" srcOrd="0" destOrd="0" presId="urn:microsoft.com/office/officeart/2005/8/layout/pyramid2"/>
    <dgm:cxn modelId="{1C6BCBF5-38EF-4628-8247-E970A91ECA15}" type="presOf" srcId="{DE653400-B9A5-4AFB-8F71-7975BD278CB1}" destId="{EAC3E667-22CE-431D-8AE5-9A50781EC264}" srcOrd="0" destOrd="0" presId="urn:microsoft.com/office/officeart/2005/8/layout/pyramid2"/>
    <dgm:cxn modelId="{3042C0A2-9C0E-4009-B0D2-8D9AE077F408}" srcId="{47A4CC52-9691-4922-9BA9-0E825FE7AA98}" destId="{3D26B4DF-DF71-4E85-A452-5F1BF4EFA651}" srcOrd="7" destOrd="0" parTransId="{7D3495B3-A2D3-4F3F-AB95-7E4A029A8BC4}" sibTransId="{11935CD8-6287-4FE8-8B7F-065CE16E13E8}"/>
    <dgm:cxn modelId="{EC8705A0-5873-46AE-817C-86EC84EE7942}" srcId="{47A4CC52-9691-4922-9BA9-0E825FE7AA98}" destId="{3CFC804E-9378-42D4-A366-789951F4C837}" srcOrd="3" destOrd="0" parTransId="{1B6F7A17-AD97-4F58-9A17-F1AACDD379F4}" sibTransId="{E98E4197-50E8-45FD-8631-67E4FE7A5CE7}"/>
    <dgm:cxn modelId="{221103D2-B1CA-4855-BABD-0C4CBC022C43}" type="presOf" srcId="{B2ABD78D-160C-42E9-914B-07165A1D770A}" destId="{8995AE71-49FD-40CD-990F-D65D179A141A}" srcOrd="0" destOrd="0" presId="urn:microsoft.com/office/officeart/2005/8/layout/pyramid2"/>
    <dgm:cxn modelId="{E7FD1FEF-5CAD-4734-B7C7-F1F22BC25684}" srcId="{47A4CC52-9691-4922-9BA9-0E825FE7AA98}" destId="{DE653400-B9A5-4AFB-8F71-7975BD278CB1}" srcOrd="0" destOrd="0" parTransId="{6B4E66B9-65D4-4908-8C44-153938D1CBCB}" sibTransId="{D590340C-D005-4FA4-82B9-FC784BC1B215}"/>
    <dgm:cxn modelId="{C6BCED2B-DCD2-455C-BA27-C41D25F03077}" type="presOf" srcId="{ACC457DB-3DF0-4DC0-88AC-0AE14D503F28}" destId="{3DAD9A60-3DBB-4F0B-AAA8-BBEF4E8A6DB9}" srcOrd="0" destOrd="0" presId="urn:microsoft.com/office/officeart/2005/8/layout/pyramid2"/>
    <dgm:cxn modelId="{04686761-CC49-4B6D-9ACB-2119A0E41E69}" srcId="{47A4CC52-9691-4922-9BA9-0E825FE7AA98}" destId="{B2ABD78D-160C-42E9-914B-07165A1D770A}" srcOrd="8" destOrd="0" parTransId="{C49C806C-B4F1-41D6-9216-60AB3F9C6257}" sibTransId="{36E89078-D0C2-457A-9B3D-4709909D4175}"/>
    <dgm:cxn modelId="{AE99FB8C-1194-4F85-871F-EFDD7181D28D}" type="presOf" srcId="{94974FA7-7BD5-4A28-83FA-B880BD1B39F6}" destId="{BE291CE0-1AA2-456B-B4F4-77D7B9B1FE07}" srcOrd="0" destOrd="0" presId="urn:microsoft.com/office/officeart/2005/8/layout/pyramid2"/>
    <dgm:cxn modelId="{5846FE97-2DCE-4B90-B16F-4482D943E343}" type="presOf" srcId="{3D26B4DF-DF71-4E85-A452-5F1BF4EFA651}" destId="{302E98FB-8E49-486C-AD5A-ABD2F05491CF}" srcOrd="0" destOrd="0" presId="urn:microsoft.com/office/officeart/2005/8/layout/pyramid2"/>
    <dgm:cxn modelId="{89BD3BF3-2E2A-4B21-853D-F40B8E94E60E}" srcId="{47A4CC52-9691-4922-9BA9-0E825FE7AA98}" destId="{94974FA7-7BD5-4A28-83FA-B880BD1B39F6}" srcOrd="5" destOrd="0" parTransId="{ACDF314F-445D-43CA-9AC4-B0A27D556142}" sibTransId="{C86B304E-4A7B-428C-AE27-DFCB77AB182D}"/>
    <dgm:cxn modelId="{98665127-E39F-447F-9EA4-59671588E9AA}" srcId="{47A4CC52-9691-4922-9BA9-0E825FE7AA98}" destId="{54FF5B72-E9E8-43D1-843C-C13023D1F067}" srcOrd="6" destOrd="0" parTransId="{C3D31C0D-F705-44B3-B7F8-9857CC2A6E24}" sibTransId="{CEF71964-20E1-40F8-99EA-5AAC27DA758F}"/>
    <dgm:cxn modelId="{8330BF7F-6B6A-4267-BD4F-BF8F9C5D0E72}" srcId="{47A4CC52-9691-4922-9BA9-0E825FE7AA98}" destId="{437FA43A-75B7-4E7E-9734-3CED895F545F}" srcOrd="1" destOrd="0" parTransId="{D76B2F60-7156-41FA-96E7-D6B22BD04C1E}" sibTransId="{E741FB23-EC00-44A3-BA30-EFB24BE2BB71}"/>
    <dgm:cxn modelId="{51C5E528-0302-47AF-8F1E-BE5E2D48A880}" type="presOf" srcId="{3CFC804E-9378-42D4-A366-789951F4C837}" destId="{5EE38EAF-9EF8-44F2-B1BB-9A266450776D}" srcOrd="0" destOrd="0" presId="urn:microsoft.com/office/officeart/2005/8/layout/pyramid2"/>
    <dgm:cxn modelId="{6E83683B-F0DA-44A5-A495-0E8FADB99A0A}" type="presParOf" srcId="{0CFF0E75-3391-4885-BA7F-88D637138831}" destId="{59765012-174A-4C77-8401-F2320214F43C}" srcOrd="0" destOrd="0" presId="urn:microsoft.com/office/officeart/2005/8/layout/pyramid2"/>
    <dgm:cxn modelId="{BEFB0952-EE77-4D4A-B23A-971481912330}" type="presParOf" srcId="{0CFF0E75-3391-4885-BA7F-88D637138831}" destId="{8FA133DD-B466-42AD-9F96-725BF39D0B00}" srcOrd="1" destOrd="0" presId="urn:microsoft.com/office/officeart/2005/8/layout/pyramid2"/>
    <dgm:cxn modelId="{293939E3-1005-409C-9719-A9CEEED494AF}" type="presParOf" srcId="{8FA133DD-B466-42AD-9F96-725BF39D0B00}" destId="{EAC3E667-22CE-431D-8AE5-9A50781EC264}" srcOrd="0" destOrd="0" presId="urn:microsoft.com/office/officeart/2005/8/layout/pyramid2"/>
    <dgm:cxn modelId="{933F23B0-B63C-4DCB-9CCE-68648520967A}" type="presParOf" srcId="{8FA133DD-B466-42AD-9F96-725BF39D0B00}" destId="{F9F9B52A-77E1-46E8-B1E4-D32E834C3E65}" srcOrd="1" destOrd="0" presId="urn:microsoft.com/office/officeart/2005/8/layout/pyramid2"/>
    <dgm:cxn modelId="{3C59706B-0CC0-4365-9E3B-DE44C8CCC4E9}" type="presParOf" srcId="{8FA133DD-B466-42AD-9F96-725BF39D0B00}" destId="{E83605D0-26D2-4419-ACE2-60E6E635F965}" srcOrd="2" destOrd="0" presId="urn:microsoft.com/office/officeart/2005/8/layout/pyramid2"/>
    <dgm:cxn modelId="{DD3F9025-7E57-4C9D-94EE-51F2AB9CF918}" type="presParOf" srcId="{8FA133DD-B466-42AD-9F96-725BF39D0B00}" destId="{A51243E0-6342-44D5-8B73-9905D98ACB16}" srcOrd="3" destOrd="0" presId="urn:microsoft.com/office/officeart/2005/8/layout/pyramid2"/>
    <dgm:cxn modelId="{2D1EE97C-AFF2-48B7-950F-0ED72565ED92}" type="presParOf" srcId="{8FA133DD-B466-42AD-9F96-725BF39D0B00}" destId="{3DAD9A60-3DBB-4F0B-AAA8-BBEF4E8A6DB9}" srcOrd="4" destOrd="0" presId="urn:microsoft.com/office/officeart/2005/8/layout/pyramid2"/>
    <dgm:cxn modelId="{79BC5888-15A8-4666-AFDA-391604AFFDF3}" type="presParOf" srcId="{8FA133DD-B466-42AD-9F96-725BF39D0B00}" destId="{A18409D6-C0D4-4AF6-BD9E-3762BCA7DEBD}" srcOrd="5" destOrd="0" presId="urn:microsoft.com/office/officeart/2005/8/layout/pyramid2"/>
    <dgm:cxn modelId="{13484777-E449-40E6-AB66-1A0EA9C9ADF6}" type="presParOf" srcId="{8FA133DD-B466-42AD-9F96-725BF39D0B00}" destId="{5EE38EAF-9EF8-44F2-B1BB-9A266450776D}" srcOrd="6" destOrd="0" presId="urn:microsoft.com/office/officeart/2005/8/layout/pyramid2"/>
    <dgm:cxn modelId="{0E40BCE8-BF7D-47AA-BDA3-4BF69F9FB8AA}" type="presParOf" srcId="{8FA133DD-B466-42AD-9F96-725BF39D0B00}" destId="{0C2EACFC-D585-4893-A9D8-DE35C5C11D65}" srcOrd="7" destOrd="0" presId="urn:microsoft.com/office/officeart/2005/8/layout/pyramid2"/>
    <dgm:cxn modelId="{AE10DB5B-F5F7-45B2-907B-FFBDFF90554F}" type="presParOf" srcId="{8FA133DD-B466-42AD-9F96-725BF39D0B00}" destId="{ADF59BEF-D830-445E-B53E-C335D23D1BCB}" srcOrd="8" destOrd="0" presId="urn:microsoft.com/office/officeart/2005/8/layout/pyramid2"/>
    <dgm:cxn modelId="{C32DB76A-31CC-4C03-8D2E-480F90AEDA5F}" type="presParOf" srcId="{8FA133DD-B466-42AD-9F96-725BF39D0B00}" destId="{7788A816-7A68-41C3-9E75-61FA447BBBFE}" srcOrd="9" destOrd="0" presId="urn:microsoft.com/office/officeart/2005/8/layout/pyramid2"/>
    <dgm:cxn modelId="{3CA62433-7BE5-449D-B31E-51DCB27A10B8}" type="presParOf" srcId="{8FA133DD-B466-42AD-9F96-725BF39D0B00}" destId="{BE291CE0-1AA2-456B-B4F4-77D7B9B1FE07}" srcOrd="10" destOrd="0" presId="urn:microsoft.com/office/officeart/2005/8/layout/pyramid2"/>
    <dgm:cxn modelId="{734B372A-63CA-4F40-A1EF-47D1B7AB1C24}" type="presParOf" srcId="{8FA133DD-B466-42AD-9F96-725BF39D0B00}" destId="{18C5E2CF-5D71-4960-BF3C-63B59F75571D}" srcOrd="11" destOrd="0" presId="urn:microsoft.com/office/officeart/2005/8/layout/pyramid2"/>
    <dgm:cxn modelId="{EDC9551F-B5BF-4B6C-A6C2-B759F7EB2ED7}" type="presParOf" srcId="{8FA133DD-B466-42AD-9F96-725BF39D0B00}" destId="{0B15A86A-6946-426A-9B21-417E5FF751A2}" srcOrd="12" destOrd="0" presId="urn:microsoft.com/office/officeart/2005/8/layout/pyramid2"/>
    <dgm:cxn modelId="{C8BC9BFA-2908-4B9D-93C3-A6898D48BEFC}" type="presParOf" srcId="{8FA133DD-B466-42AD-9F96-725BF39D0B00}" destId="{1A5788AF-4885-4AE3-AD24-AA2879705C2C}" srcOrd="13" destOrd="0" presId="urn:microsoft.com/office/officeart/2005/8/layout/pyramid2"/>
    <dgm:cxn modelId="{6A308844-26FF-4116-AAEF-4410AB10C0E0}" type="presParOf" srcId="{8FA133DD-B466-42AD-9F96-725BF39D0B00}" destId="{302E98FB-8E49-486C-AD5A-ABD2F05491CF}" srcOrd="14" destOrd="0" presId="urn:microsoft.com/office/officeart/2005/8/layout/pyramid2"/>
    <dgm:cxn modelId="{7E369687-0355-4F63-A7C4-FBF2341D5544}" type="presParOf" srcId="{8FA133DD-B466-42AD-9F96-725BF39D0B00}" destId="{AB18241C-D303-4072-9E20-CBC41C6EAB77}" srcOrd="15" destOrd="0" presId="urn:microsoft.com/office/officeart/2005/8/layout/pyramid2"/>
    <dgm:cxn modelId="{24FC8DF2-30FA-42E2-A6A4-6D89AD86EEDF}" type="presParOf" srcId="{8FA133DD-B466-42AD-9F96-725BF39D0B00}" destId="{8995AE71-49FD-40CD-990F-D65D179A141A}" srcOrd="16" destOrd="0" presId="urn:microsoft.com/office/officeart/2005/8/layout/pyramid2"/>
    <dgm:cxn modelId="{590A8DB1-30AB-4AAB-87A2-9B532B950EB2}" type="presParOf" srcId="{8FA133DD-B466-42AD-9F96-725BF39D0B00}" destId="{821D19C1-72F0-47D8-8DCA-764875E2EFDF}" srcOrd="17" destOrd="0" presId="urn:microsoft.com/office/officeart/2005/8/layout/pyramid2"/>
    <dgm:cxn modelId="{D0374D13-7B12-4FFE-AFDC-AD69529DB051}" type="presParOf" srcId="{8FA133DD-B466-42AD-9F96-725BF39D0B00}" destId="{26527A8B-56FD-4207-865E-FF278FA194B3}" srcOrd="18" destOrd="0" presId="urn:microsoft.com/office/officeart/2005/8/layout/pyramid2"/>
    <dgm:cxn modelId="{46374245-84A7-4CE6-82D6-06993DC04229}" type="presParOf" srcId="{8FA133DD-B466-42AD-9F96-725BF39D0B00}" destId="{133D43FF-176D-431F-BFA4-DE276D41BB20}" srcOrd="1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iubavyshka.ru/photo/16-119-0-0-7" TargetMode="External"/><Relationship Id="rId2" Type="http://schemas.openxmlformats.org/officeDocument/2006/relationships/hyperlink" Target="http://www.pageresource.com/clipart/people/bodyparts/mouth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БЕЗУДАРНЫЕ ГЛАСНЫЕ В КОРНЕ СЛОВА. 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929198"/>
            <a:ext cx="6072230" cy="150019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Братчикова Светлана Юрьевна, МКОУ "Введенская СОШ №1 имени Огненного выпуска 1941 года"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Кетовского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района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2014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57158" y="450057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429256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</a:t>
            </a:r>
            <a:r>
              <a:rPr lang="ru-RU" sz="3200" dirty="0" err="1" smtClean="0">
                <a:solidFill>
                  <a:srgbClr val="FF0000"/>
                </a:solidFill>
              </a:rPr>
              <a:t>озн_чало</a:t>
            </a:r>
            <a:r>
              <a:rPr lang="ru-RU" sz="3200" dirty="0" smtClean="0"/>
              <a:t>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</a:t>
            </a:r>
            <a:r>
              <a:rPr lang="ru-RU" sz="3200" dirty="0" err="1" smtClean="0"/>
              <a:t>образовалис_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err="1" smtClean="0"/>
              <a:t>к_льцо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357818" y="5286388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57158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озн</a:t>
            </a:r>
            <a:r>
              <a:rPr lang="ru-RU" sz="3200" u="sng" dirty="0" smtClean="0"/>
              <a:t>а</a:t>
            </a:r>
            <a:r>
              <a:rPr lang="ru-RU" sz="3200" dirty="0" smtClean="0"/>
              <a:t>чало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</a:t>
            </a:r>
            <a:r>
              <a:rPr lang="ru-RU" sz="3200" dirty="0" err="1" smtClean="0">
                <a:solidFill>
                  <a:srgbClr val="FF0000"/>
                </a:solidFill>
              </a:rPr>
              <a:t>образовалис_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err="1" smtClean="0"/>
              <a:t>к_льцо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57158" y="450057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35781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озн</a:t>
            </a:r>
            <a:r>
              <a:rPr lang="ru-RU" sz="3200" u="sng" dirty="0" smtClean="0"/>
              <a:t>а</a:t>
            </a:r>
            <a:r>
              <a:rPr lang="ru-RU" sz="3200" dirty="0" smtClean="0"/>
              <a:t>чало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образовалис</a:t>
            </a:r>
            <a:r>
              <a:rPr lang="ru-RU" sz="3200" u="sng" dirty="0" smtClean="0"/>
              <a:t>ь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err="1" smtClean="0">
                <a:solidFill>
                  <a:srgbClr val="FF0000"/>
                </a:solidFill>
              </a:rPr>
              <a:t>к_льцо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57158" y="450057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35781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озн</a:t>
            </a:r>
            <a:r>
              <a:rPr lang="ru-RU" sz="3200" u="sng" dirty="0" smtClean="0"/>
              <a:t>а</a:t>
            </a:r>
            <a:r>
              <a:rPr lang="ru-RU" sz="3200" dirty="0" smtClean="0"/>
              <a:t>чало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образовалис</a:t>
            </a:r>
            <a:r>
              <a:rPr lang="ru-RU" sz="3200" u="sng" dirty="0" smtClean="0"/>
              <a:t>ь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льцо</a:t>
            </a:r>
            <a:r>
              <a:rPr lang="ru-RU" sz="3200" dirty="0" smtClean="0"/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57158" y="450057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35781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озн</a:t>
            </a:r>
            <a:r>
              <a:rPr lang="ru-RU" sz="3200" u="sng" dirty="0" smtClean="0"/>
              <a:t>а</a:t>
            </a:r>
            <a:r>
              <a:rPr lang="ru-RU" sz="3200" dirty="0" smtClean="0"/>
              <a:t>чало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образовалис</a:t>
            </a:r>
            <a:r>
              <a:rPr lang="ru-RU" sz="3200" u="sng" dirty="0" smtClean="0"/>
              <a:t>ь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льцо</a:t>
            </a:r>
            <a:r>
              <a:rPr lang="ru-RU" sz="3200" dirty="0" smtClean="0"/>
              <a:t>,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лесо</a:t>
            </a:r>
            <a:r>
              <a:rPr lang="ru-RU" sz="3200" dirty="0" smtClean="0"/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57158" y="450057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35781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озн</a:t>
            </a:r>
            <a:r>
              <a:rPr lang="ru-RU" sz="3200" u="sng" dirty="0" smtClean="0"/>
              <a:t>а</a:t>
            </a:r>
            <a:r>
              <a:rPr lang="ru-RU" sz="3200" dirty="0" smtClean="0"/>
              <a:t>чало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образовалис</a:t>
            </a:r>
            <a:r>
              <a:rPr lang="ru-RU" sz="3200" u="sng" dirty="0" smtClean="0"/>
              <a:t>ь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льцо</a:t>
            </a:r>
            <a:r>
              <a:rPr lang="ru-RU" sz="3200" dirty="0" smtClean="0"/>
              <a:t>,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лесо</a:t>
            </a:r>
            <a:r>
              <a:rPr lang="ru-RU" sz="3200" dirty="0" smtClean="0"/>
              <a:t>,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лобок</a:t>
            </a:r>
            <a:r>
              <a:rPr lang="ru-RU" sz="3200" dirty="0" smtClean="0"/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85720" y="450057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35781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u="sng" dirty="0" smtClean="0"/>
              <a:t>я</a:t>
            </a:r>
            <a:r>
              <a:rPr lang="ru-RU" sz="3200" dirty="0" smtClean="0"/>
              <a:t>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озн</a:t>
            </a:r>
            <a:r>
              <a:rPr lang="ru-RU" sz="3200" u="sng" dirty="0" smtClean="0"/>
              <a:t>а</a:t>
            </a:r>
            <a:r>
              <a:rPr lang="ru-RU" sz="3200" dirty="0" smtClean="0"/>
              <a:t>чало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образовалис</a:t>
            </a:r>
            <a:r>
              <a:rPr lang="ru-RU" sz="3200" u="sng" dirty="0" smtClean="0"/>
              <a:t>ь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льцо</a:t>
            </a:r>
            <a:r>
              <a:rPr lang="ru-RU" sz="3200" dirty="0" smtClean="0"/>
              <a:t>,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лесо</a:t>
            </a:r>
            <a:r>
              <a:rPr lang="ru-RU" sz="3200" dirty="0" smtClean="0"/>
              <a:t>,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лобок</a:t>
            </a:r>
            <a:r>
              <a:rPr lang="ru-RU" sz="3200" dirty="0" smtClean="0"/>
              <a:t>, </a:t>
            </a:r>
            <a:r>
              <a:rPr lang="ru-RU" sz="3200" b="1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>
                <a:solidFill>
                  <a:srgbClr val="FF0000"/>
                </a:solidFill>
              </a:rPr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Самопроверка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71527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Выполнили   задание без ошибок.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Выполнили  задание допустили 1-2   ошибки</a:t>
            </a:r>
          </a:p>
          <a:p>
            <a:pPr>
              <a:buNone/>
            </a:pPr>
            <a:r>
              <a:rPr lang="ru-RU" dirty="0" smtClean="0"/>
              <a:t>Выполнили задание или допустили 3-5 ошибок </a:t>
            </a:r>
          </a:p>
          <a:p>
            <a:pPr>
              <a:buNone/>
            </a:pPr>
            <a:r>
              <a:rPr lang="ru-RU" dirty="0" smtClean="0"/>
              <a:t>Не выполнили задание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428596" y="2643182"/>
            <a:ext cx="914400" cy="9144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28596" y="3643314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428596" y="1357298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28596" y="471488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http://www.pageresource.com/clipart/people/bodyparts/mouths/index.html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http://liubavyshka.ru/photo/16-119-0-0-7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общую часть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488" y="4286256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ко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i="1" dirty="0" smtClean="0"/>
              <a:t>Узнай орфограмму</a:t>
            </a:r>
            <a:endParaRPr lang="ru-RU" sz="8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4500570"/>
            <a:ext cx="2357454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sym typeface="Wingdings 2"/>
              </a:rPr>
              <a:t>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00174"/>
            <a:ext cx="121444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sym typeface="Wingdings 2"/>
              </a:rPr>
              <a:t>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1857364"/>
            <a:ext cx="4498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Сделай  правильный выбор.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4643446"/>
            <a:ext cx="529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Переход к следующему заданию.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571612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58016" y="17144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15140" y="2500306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58016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714348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83000"/>
              </a:srgb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Скругленный прямоугольник 105"/>
          <p:cNvSpPr/>
          <p:nvPr/>
        </p:nvSpPr>
        <p:spPr>
          <a:xfrm>
            <a:off x="4572000" y="3214686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714876" y="5072074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357158" y="514351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85720" y="4286256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643438" y="414338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500562" y="228599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500562" y="135729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57158" y="3286124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357158" y="235743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ПОВТОРИ </a:t>
            </a:r>
            <a:endParaRPr lang="ru-RU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928662" y="4500570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928662" y="257174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500034" y="235743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865069" y="251572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5000628" y="1571612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4572000" y="135729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36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571612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4714876" y="228599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00034" y="428625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5143504" y="242886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85786" y="350043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1142976" y="350043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571744"/>
            <a:ext cx="357190" cy="229495"/>
          </a:xfrm>
          <a:prstGeom prst="rect">
            <a:avLst/>
          </a:prstGeom>
          <a:noFill/>
        </p:spPr>
      </p:pic>
      <p:sp>
        <p:nvSpPr>
          <p:cNvPr id="52" name="Арка 51"/>
          <p:cNvSpPr/>
          <p:nvPr/>
        </p:nvSpPr>
        <p:spPr>
          <a:xfrm>
            <a:off x="500034" y="3286124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866008" y="4444979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00100" y="4572008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071538" y="4643444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500034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28662" y="5286388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5572132" y="421481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528638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1214414" y="5500702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500034" y="5500702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4786314" y="5357826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43570" y="5357826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5500694" y="5143512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4643438" y="5000636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5179223" y="5036355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5286380" y="4357694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Блок-схема: узел 92"/>
          <p:cNvSpPr/>
          <p:nvPr/>
        </p:nvSpPr>
        <p:spPr>
          <a:xfrm>
            <a:off x="4857752" y="3429000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4714876" y="321468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5500694" y="3429000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00100" y="4572008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85720" y="128586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лок-схема: узел 73"/>
          <p:cNvSpPr/>
          <p:nvPr/>
        </p:nvSpPr>
        <p:spPr>
          <a:xfrm>
            <a:off x="1000100" y="150017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Арка 79"/>
          <p:cNvSpPr/>
          <p:nvPr/>
        </p:nvSpPr>
        <p:spPr>
          <a:xfrm>
            <a:off x="571472" y="128586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57356" y="128586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безударные гласные проверяемые ударением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785918" y="228599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безударные гласные не проверяемые ударением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1928794" y="428625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чередующиеся гласные 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2071670" y="328612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удвоенные согласные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6000760" y="2357430"/>
            <a:ext cx="3143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непроизносимые согласные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6072198" y="4214818"/>
            <a:ext cx="307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ь</a:t>
            </a:r>
            <a:r>
              <a:rPr lang="ru-RU" dirty="0" smtClean="0"/>
              <a:t> –обозначает мягкость согласного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000232" y="528638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разделительный Ь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143636" y="1500174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звонкие и глухие согласные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6143636" y="321468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две безударные гласные проверяемые ударением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6357950" y="52149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разделительный </a:t>
            </a:r>
            <a:r>
              <a:rPr lang="ru-RU" dirty="0" err="1" smtClean="0"/>
              <a:t>ъ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Скругленный прямоугольник 89"/>
          <p:cNvSpPr/>
          <p:nvPr/>
        </p:nvSpPr>
        <p:spPr>
          <a:xfrm>
            <a:off x="1857356" y="3214686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71472" y="3214686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7429520" y="228599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5572132" y="221455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1785918" y="228599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71472" y="228599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5572132" y="328612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7500958" y="3214686"/>
            <a:ext cx="928694" cy="7022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ПОВТОРИ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7500958" y="335756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5500694" y="3286124"/>
            <a:ext cx="114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5500694" y="228599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500034" y="3286124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1857356" y="328612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642910" y="228599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7358082" y="228599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1857356" y="228599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1571604" y="1357298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СОЧЕТАНИЯ 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5357818" y="5214950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2859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111.</a:t>
            </a:r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</a:t>
            </a:r>
            <a:r>
              <a:rPr lang="ru-RU" sz="3200" dirty="0" err="1" smtClean="0">
                <a:solidFill>
                  <a:srgbClr val="FF0000"/>
                </a:solidFill>
              </a:rPr>
              <a:t>ран_ше</a:t>
            </a:r>
            <a:r>
              <a:rPr lang="ru-RU" sz="3200" dirty="0" smtClean="0"/>
              <a:t> в </a:t>
            </a:r>
            <a:r>
              <a:rPr lang="ru-RU" sz="3200" dirty="0" err="1" smtClean="0"/>
              <a:t>ру__ком</a:t>
            </a:r>
            <a:r>
              <a:rPr lang="ru-RU" sz="3200" dirty="0" smtClean="0"/>
              <a:t> </a:t>
            </a:r>
            <a:r>
              <a:rPr lang="ru-RU" sz="3200" dirty="0" err="1" smtClean="0"/>
              <a:t>_зыке</a:t>
            </a:r>
            <a:r>
              <a:rPr lang="ru-RU" sz="3200" dirty="0" smtClean="0"/>
              <a:t> 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</a:t>
            </a:r>
            <a:r>
              <a:rPr lang="ru-RU" sz="3200" dirty="0" err="1" smtClean="0"/>
              <a:t>озн_чало</a:t>
            </a:r>
            <a:r>
              <a:rPr lang="ru-RU" sz="3200" dirty="0" smtClean="0"/>
              <a:t>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</a:t>
            </a:r>
            <a:r>
              <a:rPr lang="ru-RU" sz="3200" dirty="0" err="1" smtClean="0"/>
              <a:t>образовалис_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err="1" smtClean="0"/>
              <a:t>к_льцо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57158" y="285728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571472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7143768" y="4357694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429256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000232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2859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</a:t>
            </a:r>
            <a:r>
              <a:rPr lang="ru-RU" sz="3200" dirty="0" err="1" smtClean="0">
                <a:solidFill>
                  <a:srgbClr val="FF0000"/>
                </a:solidFill>
              </a:rPr>
              <a:t>ру__ком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/>
              <a:t>_зыке</a:t>
            </a:r>
            <a:r>
              <a:rPr lang="ru-RU" sz="3200" dirty="0" smtClean="0"/>
              <a:t> 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</a:t>
            </a:r>
            <a:r>
              <a:rPr lang="ru-RU" sz="3200" dirty="0" err="1" smtClean="0"/>
              <a:t>озн_чало</a:t>
            </a:r>
            <a:r>
              <a:rPr lang="ru-RU" sz="3200" dirty="0" smtClean="0"/>
              <a:t>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</a:t>
            </a:r>
            <a:r>
              <a:rPr lang="ru-RU" sz="3200" dirty="0" err="1" smtClean="0"/>
              <a:t>образовалис_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err="1" smtClean="0"/>
              <a:t>к_льцо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214282" y="214290"/>
            <a:ext cx="1857388" cy="642918"/>
          </a:xfrm>
          <a:prstGeom prst="roundRect">
            <a:avLst/>
          </a:prstGeom>
          <a:solidFill>
            <a:srgbClr val="220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000232" y="4429132"/>
            <a:ext cx="157163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000892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000760" y="3643314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786314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7173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50016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8596" y="3714752"/>
            <a:ext cx="92869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215206" y="521495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6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00232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7158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429256" y="5286388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35781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64330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43768" y="4429132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28596" y="4500570"/>
            <a:ext cx="150019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1071538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00100" y="5500702"/>
            <a:ext cx="285752" cy="2857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642910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>
            <a:off x="2143108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Знак запрета 29"/>
          <p:cNvSpPr/>
          <p:nvPr/>
        </p:nvSpPr>
        <p:spPr>
          <a:xfrm rot="18652100">
            <a:off x="2508143" y="4658860"/>
            <a:ext cx="411541" cy="397802"/>
          </a:xfrm>
          <a:prstGeom prst="noSmoking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14744" y="450057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Докумен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500066" cy="500066"/>
          </a:xfrm>
          <a:prstGeom prst="rect">
            <a:avLst/>
          </a:prstGeom>
          <a:noFill/>
        </p:spPr>
      </p:pic>
      <p:pic>
        <p:nvPicPr>
          <p:cNvPr id="1032" name="Picture 8" descr="Pin Right Ear Clip Art on Pinte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85752" cy="285752"/>
          </a:xfrm>
          <a:prstGeom prst="rect">
            <a:avLst/>
          </a:prstGeom>
          <a:noFill/>
        </p:spPr>
      </p:pic>
      <p:sp>
        <p:nvSpPr>
          <p:cNvPr id="37" name="Арка 36"/>
          <p:cNvSpPr/>
          <p:nvPr/>
        </p:nvSpPr>
        <p:spPr>
          <a:xfrm>
            <a:off x="5572132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571472" y="5286388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00760" y="4572008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57239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929586" y="4643446"/>
            <a:ext cx="285752" cy="285752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Free Mouths and Lips Clipart. Free Clipart Images, Graphics, Animated Gifs, Animations and Phot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357190" cy="22949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50003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728" y="3714752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ШИ</a:t>
            </a:r>
          </a:p>
          <a:p>
            <a:pPr algn="ctr"/>
            <a:endParaRPr lang="ru-RU" sz="2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3714752"/>
            <a:ext cx="106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ЧУ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72462" y="371475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ЩУ</a:t>
            </a:r>
            <a:endParaRPr lang="ru-RU" sz="2800" dirty="0"/>
          </a:p>
        </p:txBody>
      </p:sp>
      <p:sp>
        <p:nvSpPr>
          <p:cNvPr id="52" name="Арка 51"/>
          <p:cNvSpPr/>
          <p:nvPr/>
        </p:nvSpPr>
        <p:spPr>
          <a:xfrm>
            <a:off x="7286644" y="4429132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Знак запрета 55"/>
          <p:cNvSpPr/>
          <p:nvPr/>
        </p:nvSpPr>
        <p:spPr>
          <a:xfrm rot="15619268">
            <a:off x="937446" y="5445111"/>
            <a:ext cx="411541" cy="397802"/>
          </a:xfrm>
          <a:prstGeom prst="noSmoking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1071538" y="5572140"/>
            <a:ext cx="45719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1142976" y="5643576"/>
            <a:ext cx="71438" cy="7143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Арка 59"/>
          <p:cNvSpPr/>
          <p:nvPr/>
        </p:nvSpPr>
        <p:spPr>
          <a:xfrm>
            <a:off x="2143108" y="5357826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429264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8651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ъ</a:t>
            </a:r>
            <a:endParaRPr lang="ru-RU" sz="2800" dirty="0"/>
          </a:p>
        </p:txBody>
      </p:sp>
      <p:sp>
        <p:nvSpPr>
          <p:cNvPr id="67" name="Стрелка вправо 66"/>
          <p:cNvSpPr/>
          <p:nvPr/>
        </p:nvSpPr>
        <p:spPr>
          <a:xfrm>
            <a:off x="285748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10800000">
            <a:off x="2143108" y="5643578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3643306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500562" y="5572140"/>
            <a:ext cx="500066" cy="2143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>
            <a:off x="4357686" y="5357826"/>
            <a:ext cx="642942" cy="35719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Минус 74"/>
          <p:cNvSpPr/>
          <p:nvPr/>
        </p:nvSpPr>
        <p:spPr>
          <a:xfrm>
            <a:off x="3500430" y="5214950"/>
            <a:ext cx="785818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инус 75"/>
          <p:cNvSpPr/>
          <p:nvPr/>
        </p:nvSpPr>
        <p:spPr>
          <a:xfrm rot="5400000">
            <a:off x="4036215" y="5250669"/>
            <a:ext cx="214314" cy="42862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000760" y="5500702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ЧК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786446" y="3714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ЩА</a:t>
            </a:r>
            <a:endParaRPr lang="ru-RU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264317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ЧН</a:t>
            </a:r>
            <a:endParaRPr lang="ru-RU" sz="2800" dirty="0"/>
          </a:p>
        </p:txBody>
      </p:sp>
      <p:sp>
        <p:nvSpPr>
          <p:cNvPr id="93" name="Блок-схема: узел 92"/>
          <p:cNvSpPr/>
          <p:nvPr/>
        </p:nvSpPr>
        <p:spPr>
          <a:xfrm>
            <a:off x="7500958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Арка 93"/>
          <p:cNvSpPr/>
          <p:nvPr/>
        </p:nvSpPr>
        <p:spPr>
          <a:xfrm>
            <a:off x="7358082" y="5214950"/>
            <a:ext cx="1214446" cy="428628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8143900" y="5429264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 flipV="1">
            <a:off x="1071538" y="5572140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85723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Было ран</a:t>
            </a:r>
            <a:r>
              <a:rPr lang="ru-RU" sz="3200" u="sng" dirty="0" smtClean="0"/>
              <a:t>ь</a:t>
            </a:r>
            <a:r>
              <a:rPr lang="ru-RU" sz="3200" dirty="0" smtClean="0"/>
              <a:t>ше в ру</a:t>
            </a:r>
            <a:r>
              <a:rPr lang="ru-RU" sz="3200" u="sng" dirty="0" smtClean="0"/>
              <a:t>сс</a:t>
            </a:r>
            <a:r>
              <a:rPr lang="ru-RU" sz="3200" dirty="0" smtClean="0"/>
              <a:t>ком </a:t>
            </a:r>
            <a:r>
              <a:rPr lang="ru-RU" sz="3200" dirty="0" err="1" smtClean="0">
                <a:solidFill>
                  <a:srgbClr val="FF0000"/>
                </a:solidFill>
              </a:rPr>
              <a:t>_зыке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слово </a:t>
            </a:r>
            <a:r>
              <a:rPr lang="ru-RU" sz="3200" b="1" dirty="0" smtClean="0"/>
              <a:t>коло</a:t>
            </a:r>
            <a:r>
              <a:rPr lang="ru-RU" sz="3200" dirty="0" smtClean="0"/>
              <a:t>. Оно </a:t>
            </a:r>
            <a:r>
              <a:rPr lang="ru-RU" sz="3200" dirty="0" err="1" smtClean="0"/>
              <a:t>озн_чало</a:t>
            </a:r>
            <a:r>
              <a:rPr lang="ru-RU" sz="3200" dirty="0" smtClean="0"/>
              <a:t> </a:t>
            </a:r>
            <a:r>
              <a:rPr lang="ru-RU" sz="3200" b="1" dirty="0" smtClean="0"/>
              <a:t>круг</a:t>
            </a:r>
            <a:r>
              <a:rPr lang="ru-RU" sz="3200" dirty="0" smtClean="0"/>
              <a:t>. От него </a:t>
            </a:r>
            <a:r>
              <a:rPr lang="ru-RU" sz="3200" dirty="0" err="1" smtClean="0"/>
              <a:t>образовалис_</a:t>
            </a:r>
            <a:r>
              <a:rPr lang="ru-RU" sz="3200" dirty="0" smtClean="0"/>
              <a:t> многие слова с буквой </a:t>
            </a:r>
            <a:r>
              <a:rPr lang="ru-RU" sz="3200" b="1" dirty="0" smtClean="0"/>
              <a:t>о</a:t>
            </a:r>
            <a:r>
              <a:rPr lang="ru-RU" sz="3200" dirty="0" smtClean="0"/>
              <a:t> в корне: </a:t>
            </a:r>
            <a:r>
              <a:rPr lang="ru-RU" sz="3200" b="1" dirty="0" err="1" smtClean="0"/>
              <a:t>к_льцо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к_лесо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к_лобок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к_лея</a:t>
            </a:r>
            <a:r>
              <a:rPr lang="ru-RU" sz="3200" dirty="0" smtClean="0"/>
              <a:t>(след от колеса), </a:t>
            </a:r>
            <a:r>
              <a:rPr lang="ru-RU" sz="3200" b="1" dirty="0" err="1" smtClean="0"/>
              <a:t>к_лбаса</a:t>
            </a:r>
            <a:r>
              <a:rPr lang="ru-RU" sz="3200" dirty="0" smtClean="0"/>
              <a:t> и даже </a:t>
            </a:r>
            <a:r>
              <a:rPr lang="ru-RU" sz="3200" b="1" dirty="0" smtClean="0"/>
              <a:t>около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околица</a:t>
            </a:r>
            <a:r>
              <a:rPr lang="ru-RU" sz="3200" dirty="0" smtClean="0"/>
              <a:t>, </a:t>
            </a:r>
            <a:r>
              <a:rPr lang="ru-RU" sz="3200" b="1" dirty="0" smtClean="0"/>
              <a:t>околесица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72330" y="214290"/>
            <a:ext cx="1857388" cy="642918"/>
          </a:xfrm>
          <a:prstGeom prst="roundRect">
            <a:avLst/>
          </a:prstGeom>
          <a:solidFill>
            <a:srgbClr val="E32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21520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28596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ПОДУМАЙ!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27CC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729</Words>
  <PresentationFormat>Экран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БЕЗУДАРНЫЕ ГЛАСНЫЕ В КОРНЕ СЛОВА. </vt:lpstr>
      <vt:lpstr>Найди общую часть</vt:lpstr>
      <vt:lpstr>Узнай орфограмму</vt:lpstr>
      <vt:lpstr>Слайд 4</vt:lpstr>
      <vt:lpstr>ПОВТОРИ </vt:lpstr>
      <vt:lpstr>ПОВТОРИ</vt:lpstr>
      <vt:lpstr>Упражнение 111.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Самопроверка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Узнай орфограмму</dc:title>
  <dc:creator>Stas</dc:creator>
  <cp:lastModifiedBy>Stas</cp:lastModifiedBy>
  <cp:revision>27</cp:revision>
  <dcterms:created xsi:type="dcterms:W3CDTF">2014-10-29T10:16:10Z</dcterms:created>
  <dcterms:modified xsi:type="dcterms:W3CDTF">2014-11-08T15:08:28Z</dcterms:modified>
</cp:coreProperties>
</file>