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4/9/2014</a:t>
            </a:fld>
            <a:endParaRPr lang="en-US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4/9/2014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4/9/2014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4/9/2014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4/9/2014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4/9/2014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4/9/2014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4/9/2014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4/9/2014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4/9/2014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4/9/2014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4/9/2014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13" Type="http://schemas.openxmlformats.org/officeDocument/2006/relationships/image" Target="../media/image21.jpeg"/><Relationship Id="rId3" Type="http://schemas.openxmlformats.org/officeDocument/2006/relationships/image" Target="../media/image11.jpeg"/><Relationship Id="rId7" Type="http://schemas.openxmlformats.org/officeDocument/2006/relationships/image" Target="../media/image15.png"/><Relationship Id="rId12" Type="http://schemas.openxmlformats.org/officeDocument/2006/relationships/image" Target="../media/image20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4.jpeg"/><Relationship Id="rId11" Type="http://schemas.openxmlformats.org/officeDocument/2006/relationships/image" Target="../media/image19.jpeg"/><Relationship Id="rId5" Type="http://schemas.openxmlformats.org/officeDocument/2006/relationships/image" Target="../media/image13.jpeg"/><Relationship Id="rId10" Type="http://schemas.openxmlformats.org/officeDocument/2006/relationships/image" Target="../media/image18.jpeg"/><Relationship Id="rId4" Type="http://schemas.openxmlformats.org/officeDocument/2006/relationships/image" Target="../media/image12.jpeg"/><Relationship Id="rId9" Type="http://schemas.openxmlformats.org/officeDocument/2006/relationships/image" Target="../media/image17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jpeg"/><Relationship Id="rId3" Type="http://schemas.openxmlformats.org/officeDocument/2006/relationships/image" Target="../media/image23.png"/><Relationship Id="rId7" Type="http://schemas.openxmlformats.org/officeDocument/2006/relationships/image" Target="../media/image27.gif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6.jpeg"/><Relationship Id="rId11" Type="http://schemas.openxmlformats.org/officeDocument/2006/relationships/image" Target="../media/image31.jpeg"/><Relationship Id="rId5" Type="http://schemas.openxmlformats.org/officeDocument/2006/relationships/image" Target="../media/image25.png"/><Relationship Id="rId10" Type="http://schemas.openxmlformats.org/officeDocument/2006/relationships/image" Target="../media/image30.jpeg"/><Relationship Id="rId4" Type="http://schemas.openxmlformats.org/officeDocument/2006/relationships/image" Target="../media/image24.gif"/><Relationship Id="rId9" Type="http://schemas.openxmlformats.org/officeDocument/2006/relationships/image" Target="../media/image2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5.png"/><Relationship Id="rId4" Type="http://schemas.openxmlformats.org/officeDocument/2006/relationships/image" Target="../media/image34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jpeg"/><Relationship Id="rId3" Type="http://schemas.openxmlformats.org/officeDocument/2006/relationships/image" Target="../media/image21.jpeg"/><Relationship Id="rId7" Type="http://schemas.openxmlformats.org/officeDocument/2006/relationships/image" Target="../media/image27.gif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0.jpeg"/><Relationship Id="rId5" Type="http://schemas.openxmlformats.org/officeDocument/2006/relationships/image" Target="../media/image31.jpeg"/><Relationship Id="rId10" Type="http://schemas.openxmlformats.org/officeDocument/2006/relationships/image" Target="../media/image30.jpeg"/><Relationship Id="rId4" Type="http://schemas.openxmlformats.org/officeDocument/2006/relationships/image" Target="../media/image24.gif"/><Relationship Id="rId9" Type="http://schemas.openxmlformats.org/officeDocument/2006/relationships/image" Target="../media/image29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763962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Подготовка к проекту </a:t>
            </a:r>
            <a:br>
              <a:rPr lang="ru-RU" dirty="0" smtClean="0"/>
            </a:br>
            <a:r>
              <a:rPr lang="ru-RU" dirty="0" smtClean="0"/>
              <a:t>«Меню школьных </a:t>
            </a:r>
            <a:br>
              <a:rPr lang="ru-RU" dirty="0" smtClean="0"/>
            </a:br>
            <a:r>
              <a:rPr lang="ru-RU" dirty="0" smtClean="0"/>
              <a:t>завтраков»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1447799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latin typeface="Comic Sans MS" pitchFamily="66" charset="0"/>
              </a:rPr>
              <a:t>Say the sounds and the products with </a:t>
            </a:r>
            <a:r>
              <a:rPr lang="en-US" dirty="0" smtClean="0">
                <a:latin typeface="Comic Sans MS" pitchFamily="66" charset="0"/>
              </a:rPr>
              <a:t>them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77000" y="1066800"/>
            <a:ext cx="290195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84850" y="4648200"/>
            <a:ext cx="3359150" cy="197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867400" y="2743200"/>
            <a:ext cx="3529012" cy="195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00400" y="1219200"/>
            <a:ext cx="3092450" cy="178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85800" y="4572000"/>
            <a:ext cx="3714750" cy="197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/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57200" y="2514600"/>
            <a:ext cx="3643312" cy="218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/>
          <p:cNvPicPr/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-457200" y="1066800"/>
            <a:ext cx="3214688" cy="197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/>
          <p:cNvPicPr/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3200400" y="3276600"/>
            <a:ext cx="3021012" cy="192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 smtClean="0">
                <a:latin typeface="Bookman Old Style" pitchFamily="18" charset="0"/>
              </a:rPr>
              <a:t>Read after </a:t>
            </a:r>
            <a:r>
              <a:rPr lang="en-US" sz="2400" b="1" dirty="0" smtClean="0">
                <a:latin typeface="Bookman Old Style" pitchFamily="18" charset="0"/>
              </a:rPr>
              <a:t>me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066800"/>
            <a:ext cx="7772400" cy="5059363"/>
          </a:xfrm>
        </p:spPr>
        <p:txBody>
          <a:bodyPr>
            <a:normAutofit fontScale="92500"/>
          </a:bodyPr>
          <a:lstStyle/>
          <a:p>
            <a:pPr eaLnBrk="1" hangingPunct="1"/>
            <a:r>
              <a:rPr lang="en-US" sz="4000" b="1" dirty="0" smtClean="0">
                <a:latin typeface="Bodoni MT" pitchFamily="18" charset="0"/>
              </a:rPr>
              <a:t>[</a:t>
            </a:r>
            <a:r>
              <a:rPr lang="en-US" sz="4000" b="1" dirty="0" err="1" smtClean="0">
                <a:latin typeface="Bodoni MT" pitchFamily="18" charset="0"/>
              </a:rPr>
              <a:t>i</a:t>
            </a:r>
            <a:r>
              <a:rPr lang="en-US" sz="4000" b="1" dirty="0" smtClean="0">
                <a:latin typeface="Bodoni MT" pitchFamily="18" charset="0"/>
              </a:rPr>
              <a:t>:]- </a:t>
            </a:r>
            <a:r>
              <a:rPr lang="en-US" sz="4000" b="1" dirty="0" smtClean="0">
                <a:solidFill>
                  <a:srgbClr val="C00000"/>
                </a:solidFill>
                <a:latin typeface="Bodoni MT" pitchFamily="18" charset="0"/>
              </a:rPr>
              <a:t>ea</a:t>
            </a:r>
            <a:r>
              <a:rPr lang="en-US" sz="4000" b="1" dirty="0" smtClean="0">
                <a:latin typeface="Bodoni MT" pitchFamily="18" charset="0"/>
              </a:rPr>
              <a:t>t, t</a:t>
            </a:r>
            <a:r>
              <a:rPr lang="en-US" sz="4000" b="1" dirty="0" smtClean="0">
                <a:solidFill>
                  <a:srgbClr val="C00000"/>
                </a:solidFill>
                <a:latin typeface="Bodoni MT" pitchFamily="18" charset="0"/>
              </a:rPr>
              <a:t>ea</a:t>
            </a:r>
            <a:r>
              <a:rPr lang="en-US" sz="4000" b="1" dirty="0" smtClean="0">
                <a:latin typeface="Bodoni MT" pitchFamily="18" charset="0"/>
              </a:rPr>
              <a:t>ch, cl</a:t>
            </a:r>
            <a:r>
              <a:rPr lang="en-US" sz="4000" b="1" dirty="0" smtClean="0">
                <a:solidFill>
                  <a:srgbClr val="C00000"/>
                </a:solidFill>
                <a:latin typeface="Bodoni MT" pitchFamily="18" charset="0"/>
              </a:rPr>
              <a:t>ea</a:t>
            </a:r>
            <a:r>
              <a:rPr lang="en-US" sz="4000" b="1" dirty="0" smtClean="0">
                <a:latin typeface="Bodoni MT" pitchFamily="18" charset="0"/>
              </a:rPr>
              <a:t>n, sp</a:t>
            </a:r>
            <a:r>
              <a:rPr lang="en-US" sz="4000" b="1" dirty="0" smtClean="0">
                <a:solidFill>
                  <a:srgbClr val="C00000"/>
                </a:solidFill>
                <a:latin typeface="Bodoni MT" pitchFamily="18" charset="0"/>
              </a:rPr>
              <a:t>ea</a:t>
            </a:r>
            <a:r>
              <a:rPr lang="en-US" sz="4000" b="1" dirty="0" smtClean="0">
                <a:latin typeface="Bodoni MT" pitchFamily="18" charset="0"/>
              </a:rPr>
              <a:t>k, cr</a:t>
            </a:r>
            <a:r>
              <a:rPr lang="en-US" sz="4000" b="1" dirty="0" smtClean="0">
                <a:solidFill>
                  <a:srgbClr val="C00000"/>
                </a:solidFill>
                <a:latin typeface="Bodoni MT" pitchFamily="18" charset="0"/>
              </a:rPr>
              <a:t>ea</a:t>
            </a:r>
            <a:r>
              <a:rPr lang="en-US" sz="4000" b="1" dirty="0" smtClean="0">
                <a:latin typeface="Bodoni MT" pitchFamily="18" charset="0"/>
              </a:rPr>
              <a:t>m,   		j</a:t>
            </a:r>
            <a:r>
              <a:rPr lang="en-US" sz="4000" b="1" dirty="0" smtClean="0">
                <a:solidFill>
                  <a:srgbClr val="C00000"/>
                </a:solidFill>
                <a:latin typeface="Bodoni MT" pitchFamily="18" charset="0"/>
              </a:rPr>
              <a:t>ea</a:t>
            </a:r>
            <a:r>
              <a:rPr lang="en-US" sz="4000" b="1" dirty="0" smtClean="0">
                <a:latin typeface="Bodoni MT" pitchFamily="18" charset="0"/>
              </a:rPr>
              <a:t>ns, pl</a:t>
            </a:r>
            <a:r>
              <a:rPr lang="en-US" sz="4000" b="1" dirty="0" smtClean="0">
                <a:solidFill>
                  <a:srgbClr val="C00000"/>
                </a:solidFill>
                <a:latin typeface="Bodoni MT" pitchFamily="18" charset="0"/>
              </a:rPr>
              <a:t>ea</a:t>
            </a:r>
            <a:r>
              <a:rPr lang="en-US" sz="4000" b="1" dirty="0" smtClean="0">
                <a:latin typeface="Bodoni MT" pitchFamily="18" charset="0"/>
              </a:rPr>
              <a:t>se.</a:t>
            </a:r>
          </a:p>
          <a:p>
            <a:pPr eaLnBrk="1" hangingPunct="1"/>
            <a:r>
              <a:rPr lang="en-US" sz="4000" b="1" dirty="0" smtClean="0">
                <a:latin typeface="Bodoni MT" pitchFamily="18" charset="0"/>
              </a:rPr>
              <a:t>[t∫]- </a:t>
            </a:r>
            <a:r>
              <a:rPr lang="en-US" sz="4000" b="1" dirty="0" smtClean="0">
                <a:solidFill>
                  <a:srgbClr val="C00000"/>
                </a:solidFill>
                <a:latin typeface="Bodoni MT" pitchFamily="18" charset="0"/>
              </a:rPr>
              <a:t>ch</a:t>
            </a:r>
            <a:r>
              <a:rPr lang="en-US" sz="4000" b="1" dirty="0" smtClean="0">
                <a:latin typeface="Bodoni MT" pitchFamily="18" charset="0"/>
              </a:rPr>
              <a:t>in, </a:t>
            </a:r>
            <a:r>
              <a:rPr lang="en-US" sz="4000" b="1" dirty="0" smtClean="0">
                <a:solidFill>
                  <a:srgbClr val="C00000"/>
                </a:solidFill>
                <a:latin typeface="Bodoni MT" pitchFamily="18" charset="0"/>
              </a:rPr>
              <a:t>ch</a:t>
            </a:r>
            <a:r>
              <a:rPr lang="en-US" sz="4000" b="1" dirty="0" smtClean="0">
                <a:latin typeface="Bodoni MT" pitchFamily="18" charset="0"/>
              </a:rPr>
              <a:t>ick, </a:t>
            </a:r>
            <a:r>
              <a:rPr lang="en-US" sz="4000" b="1" dirty="0" smtClean="0">
                <a:solidFill>
                  <a:srgbClr val="C00000"/>
                </a:solidFill>
                <a:latin typeface="Bodoni MT" pitchFamily="18" charset="0"/>
              </a:rPr>
              <a:t>ch</a:t>
            </a:r>
            <a:r>
              <a:rPr lang="en-US" sz="4000" b="1" dirty="0" smtClean="0">
                <a:latin typeface="Bodoni MT" pitchFamily="18" charset="0"/>
              </a:rPr>
              <a:t>eese, </a:t>
            </a:r>
            <a:r>
              <a:rPr lang="en-US" sz="4000" b="1" dirty="0" smtClean="0">
                <a:solidFill>
                  <a:srgbClr val="C00000"/>
                </a:solidFill>
                <a:latin typeface="Bodoni MT" pitchFamily="18" charset="0"/>
              </a:rPr>
              <a:t>ch</a:t>
            </a:r>
            <a:r>
              <a:rPr lang="en-US" sz="4000" b="1" dirty="0" smtClean="0">
                <a:latin typeface="Bodoni MT" pitchFamily="18" charset="0"/>
              </a:rPr>
              <a:t>ain, 				</a:t>
            </a:r>
            <a:r>
              <a:rPr lang="en-US" sz="4000" b="1" dirty="0" smtClean="0">
                <a:solidFill>
                  <a:srgbClr val="C00000"/>
                </a:solidFill>
                <a:latin typeface="Bodoni MT" pitchFamily="18" charset="0"/>
              </a:rPr>
              <a:t>ch</a:t>
            </a:r>
            <a:r>
              <a:rPr lang="en-US" sz="4000" b="1" dirty="0" smtClean="0">
                <a:latin typeface="Bodoni MT" pitchFamily="18" charset="0"/>
              </a:rPr>
              <a:t>alk, </a:t>
            </a:r>
            <a:r>
              <a:rPr lang="en-US" sz="4000" b="1" dirty="0" smtClean="0">
                <a:solidFill>
                  <a:srgbClr val="C00000"/>
                </a:solidFill>
                <a:latin typeface="Bodoni MT" pitchFamily="18" charset="0"/>
              </a:rPr>
              <a:t>ch</a:t>
            </a:r>
            <a:r>
              <a:rPr lang="en-US" sz="4000" b="1" dirty="0" smtClean="0">
                <a:latin typeface="Bodoni MT" pitchFamily="18" charset="0"/>
              </a:rPr>
              <a:t>arm.</a:t>
            </a:r>
          </a:p>
          <a:p>
            <a:pPr eaLnBrk="1" hangingPunct="1"/>
            <a:r>
              <a:rPr lang="en-US" sz="4000" b="1" dirty="0" smtClean="0">
                <a:latin typeface="Bodoni MT" pitchFamily="18" charset="0"/>
              </a:rPr>
              <a:t>[∫]- </a:t>
            </a:r>
            <a:r>
              <a:rPr lang="en-US" sz="4000" b="1" dirty="0" smtClean="0">
                <a:solidFill>
                  <a:srgbClr val="C00000"/>
                </a:solidFill>
                <a:latin typeface="Bodoni MT" pitchFamily="18" charset="0"/>
              </a:rPr>
              <a:t>sh</a:t>
            </a:r>
            <a:r>
              <a:rPr lang="en-US" sz="4000" b="1" dirty="0" smtClean="0">
                <a:latin typeface="Bodoni MT" pitchFamily="18" charset="0"/>
              </a:rPr>
              <a:t>ip, </a:t>
            </a:r>
            <a:r>
              <a:rPr lang="en-US" sz="4000" b="1" dirty="0" smtClean="0">
                <a:solidFill>
                  <a:srgbClr val="C00000"/>
                </a:solidFill>
                <a:latin typeface="Bodoni MT" pitchFamily="18" charset="0"/>
              </a:rPr>
              <a:t>sh</a:t>
            </a:r>
            <a:r>
              <a:rPr lang="en-US" sz="4000" b="1" dirty="0" smtClean="0">
                <a:latin typeface="Bodoni MT" pitchFamily="18" charset="0"/>
              </a:rPr>
              <a:t>eep, </a:t>
            </a:r>
            <a:r>
              <a:rPr lang="en-US" sz="4000" b="1" dirty="0" smtClean="0">
                <a:solidFill>
                  <a:srgbClr val="C00000"/>
                </a:solidFill>
                <a:latin typeface="Bodoni MT" pitchFamily="18" charset="0"/>
              </a:rPr>
              <a:t>sh</a:t>
            </a:r>
            <a:r>
              <a:rPr lang="en-US" sz="4000" b="1" dirty="0" smtClean="0">
                <a:latin typeface="Bodoni MT" pitchFamily="18" charset="0"/>
              </a:rPr>
              <a:t>y, fi</a:t>
            </a:r>
            <a:r>
              <a:rPr lang="en-US" sz="4000" b="1" dirty="0" smtClean="0">
                <a:solidFill>
                  <a:srgbClr val="C00000"/>
                </a:solidFill>
                <a:latin typeface="Bodoni MT" pitchFamily="18" charset="0"/>
              </a:rPr>
              <a:t>sh</a:t>
            </a:r>
            <a:r>
              <a:rPr lang="en-US" sz="4000" b="1" dirty="0" smtClean="0">
                <a:latin typeface="Bodoni MT" pitchFamily="18" charset="0"/>
              </a:rPr>
              <a:t>, </a:t>
            </a:r>
            <a:r>
              <a:rPr lang="en-US" sz="4000" b="1" dirty="0" smtClean="0">
                <a:solidFill>
                  <a:srgbClr val="C00000"/>
                </a:solidFill>
                <a:latin typeface="Bodoni MT" pitchFamily="18" charset="0"/>
              </a:rPr>
              <a:t>sh</a:t>
            </a:r>
            <a:r>
              <a:rPr lang="en-US" sz="4000" b="1" dirty="0" smtClean="0">
                <a:latin typeface="Bodoni MT" pitchFamily="18" charset="0"/>
              </a:rPr>
              <a:t>irt, </a:t>
            </a:r>
            <a:r>
              <a:rPr lang="en-US" sz="4000" b="1" dirty="0" smtClean="0">
                <a:solidFill>
                  <a:srgbClr val="C00000"/>
                </a:solidFill>
                <a:latin typeface="Bodoni MT" pitchFamily="18" charset="0"/>
              </a:rPr>
              <a:t>sh</a:t>
            </a:r>
            <a:r>
              <a:rPr lang="en-US" sz="4000" b="1" dirty="0" smtClean="0">
                <a:latin typeface="Bodoni MT" pitchFamily="18" charset="0"/>
              </a:rPr>
              <a:t>op, 			</a:t>
            </a:r>
            <a:r>
              <a:rPr lang="en-US" sz="4000" b="1" dirty="0" smtClean="0">
                <a:solidFill>
                  <a:srgbClr val="C00000"/>
                </a:solidFill>
                <a:latin typeface="Bodoni MT" pitchFamily="18" charset="0"/>
              </a:rPr>
              <a:t>sh</a:t>
            </a:r>
            <a:r>
              <a:rPr lang="en-US" sz="4000" b="1" dirty="0" smtClean="0">
                <a:latin typeface="Bodoni MT" pitchFamily="18" charset="0"/>
              </a:rPr>
              <a:t>ort.</a:t>
            </a:r>
          </a:p>
          <a:p>
            <a:pPr eaLnBrk="1" hangingPunct="1"/>
            <a:r>
              <a:rPr lang="en-US" sz="4000" b="1" dirty="0" smtClean="0">
                <a:latin typeface="Bodoni MT" pitchFamily="18" charset="0"/>
              </a:rPr>
              <a:t>[</a:t>
            </a:r>
            <a:r>
              <a:rPr lang="en-US" sz="4000" b="1" dirty="0" smtClean="0">
                <a:latin typeface="Bodoni MT" pitchFamily="18" charset="0"/>
                <a:ea typeface="Lucida Sans Unicode" pitchFamily="34" charset="0"/>
                <a:cs typeface="Lucida Sans Unicode" pitchFamily="34" charset="0"/>
              </a:rPr>
              <a:t>ɵ</a:t>
            </a:r>
            <a:r>
              <a:rPr lang="en-US" sz="4000" b="1" dirty="0" smtClean="0">
                <a:latin typeface="Bodoni MT" pitchFamily="18" charset="0"/>
              </a:rPr>
              <a:t>]- </a:t>
            </a:r>
            <a:r>
              <a:rPr lang="en-US" sz="4000" b="1" dirty="0" smtClean="0">
                <a:solidFill>
                  <a:srgbClr val="C00000"/>
                </a:solidFill>
                <a:latin typeface="Bodoni MT" pitchFamily="18" charset="0"/>
              </a:rPr>
              <a:t>th</a:t>
            </a:r>
            <a:r>
              <a:rPr lang="en-US" sz="4000" b="1" dirty="0" smtClean="0">
                <a:latin typeface="Bodoni MT" pitchFamily="18" charset="0"/>
              </a:rPr>
              <a:t>ink, </a:t>
            </a:r>
            <a:r>
              <a:rPr lang="en-US" sz="4000" b="1" dirty="0" smtClean="0">
                <a:solidFill>
                  <a:srgbClr val="C00000"/>
                </a:solidFill>
                <a:latin typeface="Bodoni MT" pitchFamily="18" charset="0"/>
              </a:rPr>
              <a:t>th</a:t>
            </a:r>
            <a:r>
              <a:rPr lang="en-US" sz="4000" b="1" dirty="0" smtClean="0">
                <a:latin typeface="Bodoni MT" pitchFamily="18" charset="0"/>
              </a:rPr>
              <a:t>ree, </a:t>
            </a:r>
            <a:r>
              <a:rPr lang="en-US" sz="4000" b="1" dirty="0" smtClean="0">
                <a:solidFill>
                  <a:srgbClr val="C00000"/>
                </a:solidFill>
                <a:latin typeface="Bodoni MT" pitchFamily="18" charset="0"/>
              </a:rPr>
              <a:t>Th</a:t>
            </a:r>
            <a:r>
              <a:rPr lang="en-US" sz="4000" b="1" dirty="0" smtClean="0">
                <a:latin typeface="Bodoni MT" pitchFamily="18" charset="0"/>
              </a:rPr>
              <a:t>ursday, </a:t>
            </a:r>
            <a:r>
              <a:rPr lang="en-US" sz="4000" b="1" dirty="0" smtClean="0">
                <a:solidFill>
                  <a:srgbClr val="C00000"/>
                </a:solidFill>
                <a:latin typeface="Bodoni MT" pitchFamily="18" charset="0"/>
              </a:rPr>
              <a:t>th</a:t>
            </a:r>
            <a:r>
              <a:rPr lang="en-US" sz="4000" b="1" dirty="0" smtClean="0">
                <a:latin typeface="Bodoni MT" pitchFamily="18" charset="0"/>
              </a:rPr>
              <a:t>ank.</a:t>
            </a:r>
          </a:p>
          <a:p>
            <a:pPr eaLnBrk="1" hangingPunct="1"/>
            <a:r>
              <a:rPr lang="en-US" sz="4000" b="1" dirty="0" smtClean="0">
                <a:latin typeface="Bodoni MT" pitchFamily="18" charset="0"/>
              </a:rPr>
              <a:t>[</a:t>
            </a:r>
            <a:r>
              <a:rPr lang="en-US" sz="4000" b="1" dirty="0" smtClean="0">
                <a:latin typeface="Bodoni MT" pitchFamily="18" charset="0"/>
                <a:ea typeface="Lucida Sans Unicode" pitchFamily="34" charset="0"/>
                <a:cs typeface="Lucida Sans Unicode" pitchFamily="34" charset="0"/>
              </a:rPr>
              <a:t>ð</a:t>
            </a:r>
            <a:r>
              <a:rPr lang="en-US" sz="4000" b="1" dirty="0" smtClean="0">
                <a:latin typeface="Bodoni MT" pitchFamily="18" charset="0"/>
              </a:rPr>
              <a:t>]- </a:t>
            </a:r>
            <a:r>
              <a:rPr lang="en-US" sz="4000" b="1" dirty="0" smtClean="0">
                <a:solidFill>
                  <a:srgbClr val="C00000"/>
                </a:solidFill>
                <a:latin typeface="Bodoni MT" pitchFamily="18" charset="0"/>
              </a:rPr>
              <a:t>th</a:t>
            </a:r>
            <a:r>
              <a:rPr lang="en-US" sz="4000" b="1" dirty="0" smtClean="0">
                <a:latin typeface="Bodoni MT" pitchFamily="18" charset="0"/>
              </a:rPr>
              <a:t>e, </a:t>
            </a:r>
            <a:r>
              <a:rPr lang="en-US" sz="4000" b="1" dirty="0" smtClean="0">
                <a:solidFill>
                  <a:srgbClr val="C00000"/>
                </a:solidFill>
                <a:latin typeface="Bodoni MT" pitchFamily="18" charset="0"/>
              </a:rPr>
              <a:t>th</a:t>
            </a:r>
            <a:r>
              <a:rPr lang="en-US" sz="4000" b="1" dirty="0" smtClean="0">
                <a:latin typeface="Bodoni MT" pitchFamily="18" charset="0"/>
              </a:rPr>
              <a:t>is, </a:t>
            </a:r>
            <a:r>
              <a:rPr lang="en-US" sz="4000" b="1" dirty="0" smtClean="0">
                <a:solidFill>
                  <a:srgbClr val="C00000"/>
                </a:solidFill>
                <a:latin typeface="Bodoni MT" pitchFamily="18" charset="0"/>
              </a:rPr>
              <a:t>th</a:t>
            </a:r>
            <a:r>
              <a:rPr lang="en-US" sz="4000" b="1" dirty="0" smtClean="0">
                <a:latin typeface="Bodoni MT" pitchFamily="18" charset="0"/>
              </a:rPr>
              <a:t>at, </a:t>
            </a:r>
            <a:r>
              <a:rPr lang="en-US" sz="4000" b="1" dirty="0" smtClean="0">
                <a:solidFill>
                  <a:srgbClr val="C00000"/>
                </a:solidFill>
                <a:latin typeface="Bodoni MT" pitchFamily="18" charset="0"/>
              </a:rPr>
              <a:t>th</a:t>
            </a:r>
            <a:r>
              <a:rPr lang="en-US" sz="4000" b="1" dirty="0" smtClean="0">
                <a:latin typeface="Bodoni MT" pitchFamily="18" charset="0"/>
              </a:rPr>
              <a:t>ey, </a:t>
            </a:r>
            <a:r>
              <a:rPr lang="en-US" sz="4000" b="1" dirty="0" smtClean="0">
                <a:solidFill>
                  <a:srgbClr val="C00000"/>
                </a:solidFill>
                <a:latin typeface="Bodoni MT" pitchFamily="18" charset="0"/>
              </a:rPr>
              <a:t>th</a:t>
            </a:r>
            <a:r>
              <a:rPr lang="en-US" sz="4000" b="1" dirty="0" smtClean="0">
                <a:latin typeface="Bodoni MT" pitchFamily="18" charset="0"/>
              </a:rPr>
              <a:t>eir.</a:t>
            </a:r>
            <a:endParaRPr lang="ru-RU" sz="4000" b="1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pPr algn="ctr"/>
            <a:r>
              <a:rPr lang="en-US" dirty="0" smtClean="0">
                <a:latin typeface="Comic Sans MS" pitchFamily="66" charset="0"/>
              </a:rPr>
              <a:t>Healthy </a:t>
            </a:r>
            <a:r>
              <a:rPr lang="en-US" dirty="0" smtClean="0">
                <a:latin typeface="Comic Sans MS" pitchFamily="66" charset="0"/>
              </a:rPr>
              <a:t>food</a:t>
            </a:r>
            <a:endParaRPr lang="ru-RU" dirty="0"/>
          </a:p>
        </p:txBody>
      </p:sp>
      <p:pic>
        <p:nvPicPr>
          <p:cNvPr id="3" name="Рисунок 2" descr="imagesCA9SHONA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228600"/>
            <a:ext cx="2436490" cy="190728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4" name="Рисунок 3" descr="imagesCA0VQ86H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29450" y="0"/>
            <a:ext cx="2114550" cy="216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imagesCAKUOC05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34200" y="2438400"/>
            <a:ext cx="1905000" cy="240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imagesCA3R0IQ3.jpg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4343400" y="2895600"/>
            <a:ext cx="2448272" cy="19442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 descr="imagesCAVKVB8U.jpg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029200" y="1447800"/>
            <a:ext cx="12192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/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819400" y="1447800"/>
            <a:ext cx="1728788" cy="129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/>
          <p:cNvPicPr/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667000" y="3505200"/>
            <a:ext cx="1371600" cy="127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/>
          <p:cNvPicPr/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362200" y="5287963"/>
            <a:ext cx="1152525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imagesCAY1L330.jpg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0" y="2895600"/>
            <a:ext cx="2609850" cy="17526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3" name="Рисунок 12"/>
          <p:cNvPicPr/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0" y="5337175"/>
            <a:ext cx="2279650" cy="152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Рисунок 13" descr="imagesCA23FU7E.jpg"/>
          <p:cNvPicPr/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6629400" y="5267325"/>
            <a:ext cx="1590675" cy="159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Рисунок 14" descr="imagesCAJBUC05.jpg"/>
          <p:cNvPicPr/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4114800" y="5200650"/>
            <a:ext cx="2038350" cy="165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latin typeface="Comic Sans MS" pitchFamily="66" charset="0"/>
              </a:rPr>
              <a:t>Unhealthy </a:t>
            </a:r>
            <a:r>
              <a:rPr lang="en-US" dirty="0" smtClean="0">
                <a:latin typeface="Comic Sans MS" pitchFamily="66" charset="0"/>
              </a:rPr>
              <a:t>food</a:t>
            </a:r>
            <a:endParaRPr lang="ru-RU" dirty="0"/>
          </a:p>
        </p:txBody>
      </p:sp>
      <p:pic>
        <p:nvPicPr>
          <p:cNvPr id="3" name="Рисунок 2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0" y="2209800"/>
            <a:ext cx="16002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91400" y="3124200"/>
            <a:ext cx="16002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кофе (2)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1000" y="381000"/>
            <a:ext cx="1752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657600" y="1295400"/>
            <a:ext cx="1439862" cy="143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4" descr="imagesCA0V358X.jpg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42910" y="2571744"/>
            <a:ext cx="2047875" cy="164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ce74f39e91bd"/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5192713"/>
            <a:ext cx="2214563" cy="166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imagesCAURHDQB.jpg"/>
          <p:cNvPicPr/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276600" y="5265738"/>
            <a:ext cx="2424112" cy="159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CATFFJM7.jpg"/>
          <p:cNvPicPr/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3429000" y="3200400"/>
            <a:ext cx="1925638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images[11].jpg"/>
          <p:cNvPicPr/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629400" y="5267325"/>
            <a:ext cx="2124075" cy="159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11" descr="imagesCAF7ETXA.jpg"/>
          <p:cNvPicPr/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6896100" y="609600"/>
            <a:ext cx="2247900" cy="149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Comic Sans MS" pitchFamily="66" charset="0"/>
              </a:rPr>
              <a:t>Let’s move and relax!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286000" y="1676400"/>
            <a:ext cx="45720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3200" b="1" dirty="0" smtClean="0">
                <a:latin typeface="Comic Sans MS" pitchFamily="66" charset="0"/>
              </a:rPr>
              <a:t>It’s a bird,</a:t>
            </a:r>
          </a:p>
          <a:p>
            <a:pPr algn="ctr" eaLnBrk="1" hangingPunct="1"/>
            <a:r>
              <a:rPr lang="en-US" sz="3200" b="1" dirty="0" smtClean="0">
                <a:latin typeface="Comic Sans MS" pitchFamily="66" charset="0"/>
              </a:rPr>
              <a:t>It can sing.</a:t>
            </a:r>
          </a:p>
          <a:p>
            <a:pPr algn="ctr" eaLnBrk="1" hangingPunct="1"/>
            <a:r>
              <a:rPr lang="en-US" sz="3200" b="1" dirty="0" smtClean="0">
                <a:latin typeface="Comic Sans MS" pitchFamily="66" charset="0"/>
              </a:rPr>
              <a:t>It’s a fish,</a:t>
            </a:r>
          </a:p>
          <a:p>
            <a:pPr algn="ctr" eaLnBrk="1" hangingPunct="1"/>
            <a:r>
              <a:rPr lang="en-US" sz="3200" b="1" dirty="0" smtClean="0">
                <a:latin typeface="Comic Sans MS" pitchFamily="66" charset="0"/>
              </a:rPr>
              <a:t>It can swim.</a:t>
            </a:r>
          </a:p>
          <a:p>
            <a:pPr algn="ctr" eaLnBrk="1" hangingPunct="1"/>
            <a:r>
              <a:rPr lang="en-US" sz="3200" b="1" dirty="0" smtClean="0">
                <a:latin typeface="Comic Sans MS" pitchFamily="66" charset="0"/>
              </a:rPr>
              <a:t>It’s a dog, </a:t>
            </a:r>
          </a:p>
          <a:p>
            <a:pPr algn="ctr" eaLnBrk="1" hangingPunct="1"/>
            <a:r>
              <a:rPr lang="en-US" sz="3200" b="1" dirty="0" smtClean="0">
                <a:latin typeface="Comic Sans MS" pitchFamily="66" charset="0"/>
              </a:rPr>
              <a:t>It can run. </a:t>
            </a:r>
          </a:p>
          <a:p>
            <a:pPr algn="ctr" eaLnBrk="1" hangingPunct="1"/>
            <a:r>
              <a:rPr lang="en-US" sz="3200" b="1" dirty="0" smtClean="0">
                <a:latin typeface="Comic Sans MS" pitchFamily="66" charset="0"/>
              </a:rPr>
              <a:t>It is me,</a:t>
            </a:r>
          </a:p>
          <a:p>
            <a:pPr algn="ctr" eaLnBrk="1" hangingPunct="1"/>
            <a:r>
              <a:rPr lang="en-US" sz="3200" b="1" dirty="0" smtClean="0">
                <a:latin typeface="Comic Sans MS" pitchFamily="66" charset="0"/>
              </a:rPr>
              <a:t>I can jump!</a:t>
            </a:r>
          </a:p>
        </p:txBody>
      </p:sp>
      <p:pic>
        <p:nvPicPr>
          <p:cNvPr id="4" name="Рисунок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1600200"/>
            <a:ext cx="1809750" cy="133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3429000"/>
            <a:ext cx="22098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72250" y="4191000"/>
            <a:ext cx="257175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705600" y="1752600"/>
            <a:ext cx="2093912" cy="157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latin typeface="Comic Sans MS" pitchFamily="66" charset="0"/>
              </a:rPr>
              <a:t>What’s a healthy breakfast?</a:t>
            </a:r>
            <a:endParaRPr lang="ru-RU" dirty="0"/>
          </a:p>
        </p:txBody>
      </p:sp>
      <p:pic>
        <p:nvPicPr>
          <p:cNvPr id="3" name="Рисунок 2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1219199"/>
            <a:ext cx="1143000" cy="1066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imagesCAJBUC05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57600" y="1371600"/>
            <a:ext cx="1676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кофе (2)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38200" y="2514600"/>
            <a:ext cx="21336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imagesCAF7ETXA.jpg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124200" y="2895600"/>
            <a:ext cx="2057399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imagesCA23FU7E.jpg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553200" y="1143000"/>
            <a:ext cx="22860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ce74f39e91bd"/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638800" y="2895600"/>
            <a:ext cx="21336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imagesCAURHDQB.jpg"/>
          <p:cNvPicPr/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657600" y="4724400"/>
            <a:ext cx="2126456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CATFFJM7.jpg"/>
          <p:cNvPicPr/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33400" y="4572000"/>
            <a:ext cx="22860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images[11].jpg"/>
          <p:cNvPicPr/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629400" y="4648200"/>
            <a:ext cx="22098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772400" cy="761999"/>
          </a:xfrm>
        </p:spPr>
        <p:txBody>
          <a:bodyPr>
            <a:noAutofit/>
          </a:bodyPr>
          <a:lstStyle/>
          <a:p>
            <a:pPr algn="ctr"/>
            <a:r>
              <a:rPr lang="en-US" dirty="0" smtClean="0">
                <a:latin typeface="Comic Sans MS" pitchFamily="66" charset="0"/>
              </a:rPr>
              <a:t>Make up your own </a:t>
            </a:r>
            <a:r>
              <a:rPr lang="en-US" dirty="0" smtClean="0">
                <a:latin typeface="Comic Sans MS" pitchFamily="66" charset="0"/>
              </a:rPr>
              <a:t>menu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295400"/>
            <a:ext cx="6400800" cy="43434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solidFill>
                  <a:srgbClr val="C00000"/>
                </a:solidFill>
                <a:latin typeface="Colonna MT" pitchFamily="82" charset="0"/>
              </a:rPr>
              <a:t>Menu</a:t>
            </a:r>
            <a:endParaRPr lang="ru-RU" sz="4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371600"/>
          </a:xfrm>
        </p:spPr>
        <p:txBody>
          <a:bodyPr>
            <a:noAutofit/>
          </a:bodyPr>
          <a:lstStyle/>
          <a:p>
            <a:pPr algn="ctr"/>
            <a:r>
              <a:rPr lang="en-US" b="1" dirty="0" smtClean="0">
                <a:solidFill>
                  <a:srgbClr val="CC00CC"/>
                </a:solidFill>
                <a:latin typeface="Colonna MT" pitchFamily="82" charset="0"/>
              </a:rPr>
              <a:t>WELL DONE!</a:t>
            </a:r>
            <a:r>
              <a:rPr lang="ru-RU" b="1" dirty="0" smtClean="0">
                <a:solidFill>
                  <a:srgbClr val="CC00CC"/>
                </a:solidFill>
              </a:rPr>
              <a:t/>
            </a:r>
            <a:br>
              <a:rPr lang="ru-RU" b="1" dirty="0" smtClean="0">
                <a:solidFill>
                  <a:srgbClr val="CC00CC"/>
                </a:solidFill>
              </a:rPr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286000" y="1905000"/>
            <a:ext cx="4572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914400" y="1828800"/>
            <a:ext cx="70866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buFont typeface="Arial" pitchFamily="34" charset="0"/>
              <a:buChar char="•"/>
            </a:pPr>
            <a:r>
              <a:rPr lang="ru-RU" sz="4400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en-US" sz="4400" dirty="0" smtClean="0">
                <a:solidFill>
                  <a:srgbClr val="C00000"/>
                </a:solidFill>
                <a:latin typeface="Comic Sans MS" pitchFamily="66" charset="0"/>
              </a:rPr>
              <a:t>Your marks are…</a:t>
            </a:r>
            <a:endParaRPr lang="ru-RU" sz="4400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pPr eaLnBrk="1" hangingPunct="1"/>
            <a:endParaRPr lang="en-US" sz="4400" dirty="0" smtClean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90892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buFont typeface="Arial" pitchFamily="34" charset="0"/>
              <a:buChar char="•"/>
            </a:pPr>
            <a:r>
              <a:rPr lang="ru-RU" sz="4400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en-US" sz="4400" dirty="0" smtClean="0">
                <a:solidFill>
                  <a:srgbClr val="C00000"/>
                </a:solidFill>
                <a:latin typeface="Comic Sans MS" pitchFamily="66" charset="0"/>
              </a:rPr>
              <a:t>Your home task is…</a:t>
            </a:r>
            <a:endParaRPr lang="ru-RU" sz="4400" dirty="0" smtClean="0">
              <a:solidFill>
                <a:srgbClr val="C00000"/>
              </a:solidFill>
              <a:latin typeface="Comic Sans MS" pitchFamily="66" charset="0"/>
            </a:endParaRPr>
          </a:p>
        </p:txBody>
      </p:sp>
      <p:pic>
        <p:nvPicPr>
          <p:cNvPr id="9" name="Рисунок 8" descr="imagesCAMZNSMW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95599" y="4114800"/>
            <a:ext cx="2819401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55</TotalTime>
  <Words>93</Words>
  <PresentationFormat>Экран (4:3)</PresentationFormat>
  <Paragraphs>25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Солнцестояние</vt:lpstr>
      <vt:lpstr>Подготовка к проекту  «Меню школьных  завтраков»</vt:lpstr>
      <vt:lpstr>Say the sounds and the products with them</vt:lpstr>
      <vt:lpstr>Read after me</vt:lpstr>
      <vt:lpstr>Healthy food</vt:lpstr>
      <vt:lpstr>Unhealthy food</vt:lpstr>
      <vt:lpstr>Let’s move and relax!</vt:lpstr>
      <vt:lpstr>What’s a healthy breakfast?</vt:lpstr>
      <vt:lpstr>Make up your own menu</vt:lpstr>
      <vt:lpstr>WELL DONE!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Подготовка к проекту  «Меню школьных  завтраков»</dc:title>
  <dc:creator>жека</dc:creator>
  <cp:lastModifiedBy>Жека</cp:lastModifiedBy>
  <cp:revision>16</cp:revision>
  <dcterms:created xsi:type="dcterms:W3CDTF">2013-08-15T11:26:49Z</dcterms:created>
  <dcterms:modified xsi:type="dcterms:W3CDTF">2014-04-09T04:25:34Z</dcterms:modified>
</cp:coreProperties>
</file>