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3" r:id="rId2"/>
    <p:sldId id="256" r:id="rId3"/>
    <p:sldId id="257" r:id="rId4"/>
    <p:sldId id="258" r:id="rId5"/>
    <p:sldId id="266" r:id="rId6"/>
    <p:sldId id="265" r:id="rId7"/>
    <p:sldId id="275" r:id="rId8"/>
    <p:sldId id="259" r:id="rId9"/>
    <p:sldId id="260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2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F5FCB-13C2-4274-B1F4-F128884D8ACF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DFEC9-E3E2-4DED-BF49-F7A2F30D4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DSCN8593.MOV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&#1076;&#1086;&#1079;&#1084;%20&#1092;&#1080;&#1079;&#1082;.wmv" TargetMode="External"/><Relationship Id="rId4" Type="http://schemas.openxmlformats.org/officeDocument/2006/relationships/hyperlink" Target="DSCN8597.MO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hyperlink" Target="DSCN8593.MO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heartmad.com/wp-content/uploads/2015/09/Best-Background-Design-For-Ppt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2286000"/>
            <a:ext cx="6459538" cy="3565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85800" y="228600"/>
            <a:ext cx="7848600" cy="21336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МКОУ «Далматовская начальная общеобразовательная школа»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5400" y="5334000"/>
            <a:ext cx="6477000" cy="1200329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«Привлекательность клуба»</a:t>
            </a:r>
            <a:endParaRPr lang="ru-RU" sz="3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a542316f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895600" y="304800"/>
            <a:ext cx="3352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Взаимодействие с социальными партнерами ШСК «Олимпик»</a:t>
            </a: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14400" y="2133600"/>
            <a:ext cx="2667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МКОУ ДОД «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Далматовский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дом детского творчества»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38800" y="2133600"/>
            <a:ext cx="2819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ОМВД России по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Далматовскому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району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8200" y="3733800"/>
            <a:ext cx="2667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МКОУ «Далматовская детско-юношеская спортивная школа»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38800" y="3581400"/>
            <a:ext cx="31242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ПЧ № 14 по охране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Далматовского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района ФГУ «2 ОФПС по Курганской области»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048000" y="14478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791200" y="14478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2"/>
          </p:cNvCxnSpPr>
          <p:nvPr/>
        </p:nvCxnSpPr>
        <p:spPr>
          <a:xfrm rot="5400000">
            <a:off x="2819400" y="1981200"/>
            <a:ext cx="22860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2"/>
          </p:cNvCxnSpPr>
          <p:nvPr/>
        </p:nvCxnSpPr>
        <p:spPr>
          <a:xfrm rot="16200000" flipH="1">
            <a:off x="4114800" y="1905000"/>
            <a:ext cx="21336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a542316f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57200"/>
            <a:ext cx="3779972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505200"/>
            <a:ext cx="38100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505200"/>
            <a:ext cx="38100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533400"/>
            <a:ext cx="34290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124200" y="2590800"/>
            <a:ext cx="2971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ПЧ № 14 по охране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Далматовского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района ФГУ «2 ОФПС по Курганской области»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a542316f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4267200" cy="306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2400"/>
            <a:ext cx="4257675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4290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505200"/>
            <a:ext cx="42672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971800" y="2895600"/>
            <a:ext cx="2667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МКОУ ДОД «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Далматовский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дом детского творчества»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a542316f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33400"/>
            <a:ext cx="36576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57200"/>
            <a:ext cx="35052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505200"/>
            <a:ext cx="35814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429000"/>
            <a:ext cx="36576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276600" y="2743200"/>
            <a:ext cx="2971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ОМВД России по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Далматовскому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району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a542316f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"/>
            <a:ext cx="3857625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1000"/>
            <a:ext cx="37338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810000"/>
            <a:ext cx="37338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962400"/>
            <a:ext cx="3886199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971800" y="3276600"/>
            <a:ext cx="2667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МКОУ «Далматовская детско-юношеская спортивная школа»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a542316f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600200" y="152400"/>
            <a:ext cx="5715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rgbClr val="00206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Спортивные достижения</a:t>
            </a:r>
            <a:endParaRPr lang="ru-RU" sz="2800" b="1" dirty="0">
              <a:ln>
                <a:solidFill>
                  <a:srgbClr val="002060"/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Содержимое 5"/>
          <p:cNvGraphicFramePr>
            <a:graphicFrameLocks noGrp="1"/>
          </p:cNvGraphicFramePr>
          <p:nvPr>
            <p:ph idx="1"/>
          </p:nvPr>
        </p:nvGraphicFramePr>
        <p:xfrm>
          <a:off x="381000" y="954025"/>
          <a:ext cx="8610600" cy="5863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748"/>
                <a:gridCol w="3818614"/>
                <a:gridCol w="4043238"/>
              </a:tblGrid>
              <a:tr h="380817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2013-2014 </a:t>
                      </a:r>
                      <a:r>
                        <a:rPr kumimoji="0" lang="ru-RU" sz="1600" b="1" kern="1200" dirty="0" err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</a:t>
                      </a:r>
                      <a:r>
                        <a:rPr kumimoji="0" lang="ru-RU" sz="16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год</a:t>
                      </a: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Уч.год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Мероприятия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2013г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Районные соревнования по футболу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6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2013г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Всероссийский день бега «Кросс Нации»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Шестаков Артем (2а класс)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место кубок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Вахидов Саид- Али (3б класс)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Мясникова Дарья (3в класс)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2014г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Районный спортивный конкурс «Папа, мама, я спортивная семья»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семья Пискаревой Леры 2в класс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место кубок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Семья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Вагина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Егора 1в класс – 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место кубок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8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2014г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Районная 50 –ая легкоатлетическая эстафета на приз «Далматовский вестник»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Участнику первого этапа личная грамота денежный приз - Маслову Евгению (участник 1 команды)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 команда -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место кубок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 команда -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место кубок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8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2014г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Районные соревнования  по легкоатлетическому многоборью «Шиповка юных»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 команда -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место кубок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Личные достижения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Маслов Евгений -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место, медаль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Сарапульцев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Федор - 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место, медаль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2014г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VI 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районной спартакиаде начальных классов(общекомандное)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место кубок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17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2014г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Легкоатлетический пробег посвященный </a:t>
                      </a: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Дню Победы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Грачев Александр (4б класс- 3км) 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Кузнецов Кирилл(4в класс- 3км)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Поспелова Ксения(4а класс- 3км)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Брайненгер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Алина(4д класс- 3км)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Кочева Ксения(2в класс- 1км)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Пискарева Валерия(2в класс- 1км)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Вагин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Егор(1в класс- 1км)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Лежушкин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Артур(1в класс- 1км) 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a542316f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Содержимое 4"/>
          <p:cNvGraphicFramePr>
            <a:graphicFrameLocks noGrp="1"/>
          </p:cNvGraphicFramePr>
          <p:nvPr>
            <p:ph idx="1"/>
          </p:nvPr>
        </p:nvGraphicFramePr>
        <p:xfrm>
          <a:off x="228600" y="0"/>
          <a:ext cx="8686800" cy="6593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228600"/>
                <a:gridCol w="4724400"/>
                <a:gridCol w="2895600"/>
              </a:tblGrid>
              <a:tr h="28199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latin typeface="Times New Roman"/>
                          <a:ea typeface="Calibri"/>
                          <a:cs typeface="Times New Roman"/>
                        </a:rPr>
                        <a:t>2014-2015 </a:t>
                      </a:r>
                      <a:r>
                        <a:rPr lang="ru-RU" sz="1600" b="1" dirty="0" err="1">
                          <a:ln>
                            <a:solidFill>
                              <a:srgbClr val="002060"/>
                            </a:solidFill>
                          </a:ln>
                          <a:latin typeface="Times New Roman"/>
                          <a:ea typeface="Calibri"/>
                          <a:cs typeface="Times New Roman"/>
                        </a:rPr>
                        <a:t>уч</a:t>
                      </a:r>
                      <a:r>
                        <a:rPr lang="ru-RU" sz="1600" b="1" dirty="0" smtClean="0">
                          <a:ln>
                            <a:solidFill>
                              <a:srgbClr val="002060"/>
                            </a:solidFill>
                          </a:ln>
                          <a:latin typeface="Times New Roman"/>
                          <a:ea typeface="Calibri"/>
                          <a:cs typeface="Times New Roman"/>
                        </a:rPr>
                        <a:t>. год</a:t>
                      </a: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2014г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Районные соревнования по футболу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7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2014г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Всероссийский день бега «Кросс Нации»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Шестаков Артем (3а класс)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Антропова Юлия (4б класс)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Кочева Ксения(3в класс)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7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2015г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Районная 51 – ая легкоатлетическая эстафета на приз газеты «Далматовский вестник» посвященная 70 - летию Победы в Великой Отечественной войне 1941-1945 годов.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Участнику первого этапа личная грамота денежный приз - Шестакову Артему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место  кубок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7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2015г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Районные соревнования по легкоатлетическому многоборью "Шиповка юных"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Вахидов Саид- Али 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команда мальчиков 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место  кубок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команда девочек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 II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70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2015г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Легкоатлетический пробег посвященный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Дню Победы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Дистанция 1км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Лежушкин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Артур -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место (2в класс)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Ветлугин Дмитрий-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место (2б класс)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Обоскалов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Егор -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место (2в класс)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Дистанция 3км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Шестаков Артем -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место (3а класс)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Пестерев Влад -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место (3в класс)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Овчинников Денис -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место (4а класс)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Кочева Ксения -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место (3в класс)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7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2015г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Областные соревнования по легкоатлетическому многоборью "Шиповка юных"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Вахидов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Саид- Али 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место (личное)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командное 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99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002060"/>
                            </a:solidFill>
                          </a:ln>
                          <a:latin typeface="Times New Roman"/>
                          <a:ea typeface="Calibri"/>
                          <a:cs typeface="Times New Roman"/>
                        </a:rPr>
                        <a:t>2015-2016 </a:t>
                      </a:r>
                      <a:r>
                        <a:rPr lang="ru-RU" sz="1600" b="1" dirty="0" err="1">
                          <a:ln>
                            <a:solidFill>
                              <a:srgbClr val="002060"/>
                            </a:solidFill>
                          </a:ln>
                          <a:latin typeface="Times New Roman"/>
                          <a:ea typeface="Calibri"/>
                          <a:cs typeface="Times New Roman"/>
                        </a:rPr>
                        <a:t>уч.год</a:t>
                      </a: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57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2015г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Районные соревнования по футболу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753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2015г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Всероссийский день бега «Кросс Нации»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Лежушкин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Артур (3в класс) 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Вагин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Егор (3в класс)  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Бобина Диана (2а класс)  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64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2016г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Всероссийские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соревнования по лыжным гонкам на приз газеты «Пионерская правда»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Команда девочек 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место 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Команда мальчиков  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место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http://theartmad.com/wp-content/uploads/2015/09/Best-Background-Design-For-Ppt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498080" cy="685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Индивидуальная особенность клуба</a:t>
            </a:r>
            <a:endParaRPr lang="ru-RU" sz="3200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8600" y="840628"/>
            <a:ext cx="502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Times New Roman" pitchFamily="18" charset="0"/>
              </a:rPr>
              <a:t>«Олимпик» - клуб серьёзный,</a:t>
            </a:r>
            <a:endParaRPr kumimoji="0" lang="ru-RU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Times New Roman" pitchFamily="18" charset="0"/>
              </a:rPr>
              <a:t>Есть свой президент.</a:t>
            </a:r>
            <a:endParaRPr kumimoji="0" lang="ru-RU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Times New Roman" pitchFamily="18" charset="0"/>
              </a:rPr>
              <a:t>Решает все проблемы</a:t>
            </a:r>
            <a:endParaRPr kumimoji="0" lang="ru-RU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Times New Roman" pitchFamily="18" charset="0"/>
              </a:rPr>
              <a:t>С Советом он в момент!</a:t>
            </a:r>
            <a:endParaRPr kumimoji="0" lang="ru-RU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219200" y="1981200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normalizeH="0" baseline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Times New Roman" pitchFamily="18" charset="0"/>
              </a:rPr>
              <a:t>Клуб фанатами богат</a:t>
            </a:r>
            <a:endParaRPr kumimoji="0" lang="ru-RU" i="0" u="none" strike="noStrike" normalizeH="0" baseline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normalizeH="0" baseline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Times New Roman" pitchFamily="18" charset="0"/>
              </a:rPr>
              <a:t>Лучшими на свете!</a:t>
            </a:r>
            <a:endParaRPr kumimoji="0" lang="ru-RU" i="0" u="none" strike="noStrike" normalizeH="0" baseline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normalizeH="0" baseline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Times New Roman" pitchFamily="18" charset="0"/>
              </a:rPr>
              <a:t>Дружбе в клубе всякий рад, </a:t>
            </a:r>
            <a:endParaRPr kumimoji="0" lang="ru-RU" i="0" u="none" strike="noStrike" normalizeH="0" baseline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normalizeH="0" baseline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Times New Roman" pitchFamily="18" charset="0"/>
              </a:rPr>
              <a:t>Родители и дети!</a:t>
            </a:r>
            <a:endParaRPr kumimoji="0" lang="ru-RU" i="0" u="none" strike="noStrike" normalizeH="0" baseline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981200" y="3126730"/>
            <a:ext cx="4648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Times New Roman" pitchFamily="18" charset="0"/>
              </a:rPr>
              <a:t>Мы хотим вам рассказать</a:t>
            </a:r>
            <a:endParaRPr kumimoji="0" lang="ru-RU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Times New Roman" pitchFamily="18" charset="0"/>
              </a:rPr>
              <a:t>О наших спорт. успехах.</a:t>
            </a:r>
            <a:endParaRPr kumimoji="0" lang="ru-RU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Times New Roman" pitchFamily="18" charset="0"/>
              </a:rPr>
              <a:t>Любим мы соревноваться,</a:t>
            </a:r>
            <a:endParaRPr kumimoji="0" lang="ru-RU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ea typeface="Times New Roman" pitchFamily="18" charset="0"/>
              </a:rPr>
              <a:t>Уверены в победах!</a:t>
            </a:r>
            <a:endParaRPr kumimoji="0" lang="ru-RU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971800" y="4267200"/>
            <a:ext cx="4114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  <a:ea typeface="Times New Roman" pitchFamily="18" charset="0"/>
              </a:rPr>
              <a:t>Даже если нет победы - </a:t>
            </a:r>
            <a:endParaRPr kumimoji="0" lang="ru-RU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  <a:ea typeface="Times New Roman" pitchFamily="18" charset="0"/>
              </a:rPr>
              <a:t>Это вовсе не беда!</a:t>
            </a:r>
            <a:endParaRPr kumimoji="0" lang="ru-RU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  <a:ea typeface="Times New Roman" pitchFamily="18" charset="0"/>
              </a:rPr>
              <a:t>Спорт здоровье укрепляет, </a:t>
            </a:r>
            <a:endParaRPr kumimoji="0" lang="ru-RU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  <a:ea typeface="Times New Roman" pitchFamily="18" charset="0"/>
              </a:rPr>
              <a:t>Остальное — ерунда!      </a:t>
            </a:r>
            <a:r>
              <a:rPr kumimoji="0" lang="ru-RU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  <a:ea typeface="Times New Roman" pitchFamily="18" charset="0"/>
              </a:rPr>
              <a:t>     </a:t>
            </a:r>
            <a:endParaRPr kumimoji="0" lang="ru-RU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419600" y="5410200"/>
            <a:ext cx="472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Times New Roman" pitchFamily="18" charset="0"/>
              </a:rPr>
              <a:t>Клуб друзей  объединяет, </a:t>
            </a:r>
            <a:endParaRPr kumimoji="0" lang="ru-RU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Times New Roman" pitchFamily="18" charset="0"/>
              </a:rPr>
              <a:t>Родственные души,</a:t>
            </a:r>
            <a:endParaRPr kumimoji="0" lang="ru-RU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Times New Roman" pitchFamily="18" charset="0"/>
              </a:rPr>
              <a:t>Кто активным хочет быть</a:t>
            </a:r>
            <a:endParaRPr kumimoji="0" lang="ru-RU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Times New Roman" pitchFamily="18" charset="0"/>
              </a:rPr>
              <a:t>И к ЗОЖ не равнодушен!</a:t>
            </a:r>
            <a:endParaRPr kumimoji="0" lang="ru-RU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67" name="Picture 19" descr="http://nasdaqinn.com/images/56b77de08df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1600200"/>
            <a:ext cx="1833434" cy="32766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://theartmad.com/wp-content/uploads/2015/09/Best-Background-Design-For-Ppt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1219200"/>
            <a:ext cx="89916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Школьный спортивный клуб МКОУ "Далматовской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начальной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общеобразовательной школы"имеет программу, название, эмблему и спортивную форму.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 виды занятий проводятся с тренерами- специалистами с учетом возрастных и индивидуальных особенностей каждого маленького спортсмена.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клубе проводятся 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овместные спортивные праздники,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эстафеты, соревнования по разным видам спорта.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Школьный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спортивный клуб нацелен на всестороннее развитие детей, а так же совмещает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себе многообразие представляемых спортивных возможностей и дружелюбной атмосферы.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3048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Индивидуальная особенность клуба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heartmad.com/wp-content/uploads/2015/09/Best-Background-Design-For-Ppt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" y="3810000"/>
            <a:ext cx="8915400" cy="123110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/>
            <a:r>
              <a:rPr lang="ru-RU" sz="2400" b="1" cap="all" dirty="0" smtClean="0">
                <a:ln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</a:t>
            </a:r>
            <a:r>
              <a:rPr lang="ru-RU" sz="2600" b="1" u="sng" dirty="0" smtClean="0">
                <a:solidFill>
                  <a:srgbClr val="36130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Девиз клуба:</a:t>
            </a:r>
            <a:r>
              <a:rPr lang="ru-RU" sz="2600" b="1" dirty="0" smtClean="0">
                <a:solidFill>
                  <a:srgbClr val="36130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«Нужно стремиться на свой пьедестал!</a:t>
            </a:r>
            <a:endParaRPr lang="ru-RU" sz="2400" b="1" u="sng" dirty="0" smtClean="0">
              <a:solidFill>
                <a:srgbClr val="361309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cap="all" dirty="0" smtClean="0">
                <a:ln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                            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Стань  олимпийцем, победителем  стань! »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4876800"/>
            <a:ext cx="304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u="sng" dirty="0" smtClean="0">
                <a:solidFill>
                  <a:srgbClr val="36130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Эмблема клуба: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228600"/>
            <a:ext cx="6858000" cy="1143000"/>
          </a:xfrm>
          <a:prstGeom prst="rect">
            <a:avLst/>
          </a:prstGeom>
        </p:spPr>
        <p:txBody>
          <a:bodyPr wrap="square">
            <a:prstTxWarp prst="textDeflateTop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Школьный спортивный клуб « </a:t>
            </a:r>
            <a:r>
              <a:rPr lang="ru-RU" b="1" dirty="0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л</a:t>
            </a:r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</a:t>
            </a:r>
            <a:r>
              <a:rPr lang="ru-RU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</a:t>
            </a:r>
            <a:r>
              <a:rPr lang="ru-RU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</a:t>
            </a:r>
            <a:r>
              <a:rPr lang="ru-RU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</a:t>
            </a:r>
            <a:r>
              <a:rPr lang="ru-RU" b="1" dirty="0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828800" y="1676400"/>
            <a:ext cx="5943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Познакомьтесь: мы – «Олимпик»,</a:t>
            </a:r>
            <a:endParaRPr kumimoji="0" lang="ru-RU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Школьный клуб спортивный!</a:t>
            </a:r>
            <a:endParaRPr kumimoji="0" lang="ru-RU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Нас объединяет дружба, </a:t>
            </a:r>
            <a:endParaRPr kumimoji="0" lang="ru-RU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Дух команды коллективный.</a:t>
            </a:r>
            <a:endParaRPr kumimoji="0" lang="ru-RU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724400"/>
            <a:ext cx="2574925" cy="188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heartmad.com/wp-content/uploads/2015/09/Best-Background-Design-For-Ppt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1800" b="1" u="sng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241102"/>
                </a:solidFill>
                <a:latin typeface="Consolas" pitchFamily="49" charset="0"/>
                <a:ea typeface="Tahoma" pitchFamily="34" charset="0"/>
                <a:cs typeface="Tahoma" pitchFamily="34" charset="0"/>
              </a:rPr>
              <a:t>Цель клуба:</a:t>
            </a:r>
            <a:r>
              <a:rPr lang="ru-RU" sz="18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241102"/>
                </a:solidFill>
                <a:latin typeface="Consolas" pitchFamily="49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Consolas" pitchFamily="49" charset="0"/>
              </a:rPr>
              <a:t>Создание условий для развития гармонично развитой личности, сочетающей в себе стремление к активному и здоровому образу жизни, спортивным достижениям, патриотизму, уважению старших поколений, воспитание личности сохраняющей и приумножающей культурное наследие нашей страны.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olas" pitchFamily="49" charset="0"/>
                <a:ea typeface="Tahoma" pitchFamily="34" charset="0"/>
                <a:cs typeface="Tahoma" pitchFamily="34" charset="0"/>
              </a:rPr>
              <a:t>Задачами спортивного клуба являются: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Consolas" pitchFamily="49" charset="0"/>
              </a:rPr>
              <a:t> активизировать  физкультурно-спортивную  работу и участие всех учащихся в спортивной жизни школы;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Consolas" pitchFamily="49" charset="0"/>
              </a:rPr>
              <a:t> способствовать укреплению здоровья и физического совершенствования учащихся  школы на основе систематически организованных обязательных внеклассных спортивно-оздоровительных занятий всех детей;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Consolas" pitchFamily="49" charset="0"/>
              </a:rPr>
              <a:t> работать над закреплением и совершенствованием умений и навыков учащихся полученных на уроках физической культуры, формированием жизненно необходимых физических качеств;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Consolas" pitchFamily="49" charset="0"/>
              </a:rPr>
              <a:t> воспитывать у школьников общественную активность и трудолюбие, творчество и организаторские способности;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Consolas" pitchFamily="49" charset="0"/>
              </a:rPr>
              <a:t> привлекать к спортивно-массовой работе в клубе известных спортсменов, ветеранов спорта, родителей учащихся школы;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Consolas" pitchFamily="49" charset="0"/>
              </a:rPr>
              <a:t>вырабатывать  потребности в здоровом образе жизни.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olas" pitchFamily="49" charset="0"/>
                <a:ea typeface="Tahoma" pitchFamily="34" charset="0"/>
                <a:cs typeface="Tahoma" pitchFamily="34" charset="0"/>
              </a:rPr>
              <a:t>Функции клуба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olas" pitchFamily="49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Consolas" pitchFamily="49" charset="0"/>
                <a:ea typeface="Tahoma" pitchFamily="34" charset="0"/>
                <a:cs typeface="Tahoma" pitchFamily="34" charset="0"/>
              </a:rPr>
              <a:t>Основными функциями спортивного клуба являются: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Consolas" pitchFamily="49" charset="0"/>
              </a:rPr>
              <a:t>-обеспечение систематического проведения, внеклассных физкультурно-спортивных мероприятий с учащимися;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Consolas" pitchFamily="49" charset="0"/>
              </a:rPr>
              <a:t> проведение внутришкольных соревнований, товарищеских спортивных встреч между классами и другими школами;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Consolas" pitchFamily="49" charset="0"/>
              </a:rPr>
              <a:t> организация участия в соревнованиях, проводимых органами управления образования;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Consolas" pitchFamily="49" charset="0"/>
              </a:rPr>
              <a:t> проведение широкой пропаганды физической культуры и спорта в школе;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Consolas" pitchFamily="49" charset="0"/>
              </a:rPr>
              <a:t> формирование сборных команд образовательного учреждения для участия в соревнованиях более высокого ранга (городские, районные и всероссийские соревнования).</a:t>
            </a:r>
          </a:p>
          <a:p>
            <a:pPr>
              <a:buNone/>
            </a:pP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heartmad.com/wp-content/uploads/2015/09/Best-Background-Design-For-Ppt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172200" cy="914400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rgbClr val="0070C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Спортивный зал</a:t>
            </a:r>
            <a:endParaRPr lang="ru-RU" b="1" dirty="0">
              <a:ln>
                <a:solidFill>
                  <a:srgbClr val="0070C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19200"/>
            <a:ext cx="3886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10000"/>
            <a:ext cx="3733800" cy="2514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896747"/>
            <a:ext cx="3810000" cy="24278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219200"/>
            <a:ext cx="3657600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theartmad.com/wp-content/uploads/2015/09/Best-Background-Design-For-Ppt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67000" y="9906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Элементы работы с волейбольным мячом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(фрагмент )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1295400" y="27432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1371600" y="8382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743200" y="2895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file"/>
              </a:rPr>
              <a:t>Элементы работы с баскетбольным мячом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(фрагмент )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1447800" y="47244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971800" y="4876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file"/>
              </a:rPr>
              <a:t>Элемент разминки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(фрагмент )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theartmad.com/wp-content/uploads/2015/09/Best-Background-Design-For-Ppt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924800" cy="9144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Зал 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оздоровительной  физкультуры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962400"/>
            <a:ext cx="3733800" cy="26419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971800"/>
            <a:ext cx="3505200" cy="2190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219200"/>
            <a:ext cx="3505200" cy="2514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114800"/>
            <a:ext cx="3810000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143001"/>
            <a:ext cx="3841809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theartmad.com/wp-content/uploads/2015/09/Best-Background-Design-For-Ppt-2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5000" y="228600"/>
            <a:ext cx="5486400" cy="75405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3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Зал хореографии</a:t>
            </a:r>
            <a:endParaRPr lang="ru-RU" sz="43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990600"/>
            <a:ext cx="3962400" cy="2667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90600"/>
            <a:ext cx="4114800" cy="2667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886200"/>
            <a:ext cx="3962400" cy="2724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895725"/>
            <a:ext cx="4114800" cy="2657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storeatlaurelsfurniture.com/data_images/56a542316f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705600" cy="88423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Спортивная площадка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4267200" cy="2514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143000"/>
            <a:ext cx="4038600" cy="2514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962400"/>
            <a:ext cx="4038600" cy="2438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962400"/>
            <a:ext cx="4267200" cy="2438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storeatlaurelsfurniture.com/data_images/56a542316f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228601"/>
          <a:ext cx="9143999" cy="6586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784"/>
                <a:gridCol w="4201297"/>
                <a:gridCol w="2059459"/>
                <a:gridCol w="2059459"/>
              </a:tblGrid>
              <a:tr h="353123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Учебно-практическое оборудование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6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3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3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объектов и средств материально- технического обеспечения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3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3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Примечание </a:t>
                      </a:r>
                      <a:endParaRPr lang="ru-RU" sz="120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2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3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Бревно гимнастическое напольное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 anchor="ctr"/>
                </a:tc>
              </a:tr>
              <a:tr h="202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3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Козел гимнастический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 anchor="ctr"/>
                </a:tc>
              </a:tr>
              <a:tr h="202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3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Канат для лазанья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 anchor="ctr"/>
                </a:tc>
              </a:tr>
              <a:tr h="202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3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Перекладина гимнастическая (пристеночная)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 anchor="ctr"/>
                </a:tc>
              </a:tr>
              <a:tr h="202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3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Стенка гимнастическая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 anchor="ctr"/>
                </a:tc>
              </a:tr>
              <a:tr h="202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3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Скамейка гимнастическая жесткая (длиной  3м)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 anchor="ctr"/>
                </a:tc>
              </a:tr>
              <a:tr h="542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3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Комплект навесного оборудования (перекладина, мишени для метания, тренировочные баскетбольные щиты)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3; 2; 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 anchor="ctr"/>
                </a:tc>
              </a:tr>
              <a:tr h="396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3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Мячи:  набивные весом 1 кг, баскетбольные, волейбольные, футбольные, резиновые мячи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6; 25; 9; 5;25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</a:p>
                  </a:txBody>
                  <a:tcPr marL="68580" marR="68580" marT="0" marB="0" anchor="ctr"/>
                </a:tc>
              </a:tr>
              <a:tr h="202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3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20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Палка гимнастическая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 anchor="ctr"/>
                </a:tc>
              </a:tr>
              <a:tr h="202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3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Скакалка детская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 anchor="ctr"/>
                </a:tc>
              </a:tr>
              <a:tr h="202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3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 гимнастический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 anchor="ctr"/>
                </a:tc>
              </a:tr>
              <a:tr h="202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3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Гимнастический подкидной мостик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 anchor="ctr"/>
                </a:tc>
              </a:tr>
              <a:tr h="202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3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Кегли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 anchor="ctr"/>
                </a:tc>
              </a:tr>
              <a:tr h="202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3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14.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Обруч металический детский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</a:p>
                  </a:txBody>
                  <a:tcPr marL="68580" marR="68580" marT="0" marB="0" anchor="ctr"/>
                </a:tc>
              </a:tr>
              <a:tr h="202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3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Планка для прыжков в высоту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 anchor="ctr"/>
                </a:tc>
              </a:tr>
              <a:tr h="202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3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</a:t>
                      </a:r>
                      <a:endParaRPr lang="ru-RU" sz="120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Экспандер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 anchor="ctr"/>
                </a:tc>
              </a:tr>
              <a:tr h="202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3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Мяч тенисный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</a:p>
                  </a:txBody>
                  <a:tcPr marL="68580" marR="68580" marT="0" marB="0" anchor="ctr"/>
                </a:tc>
              </a:tr>
              <a:tr h="202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3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Щит баскетбольный тренировочный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 anchor="ctr"/>
                </a:tc>
              </a:tr>
              <a:tr h="202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3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19.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Сетка для переноски и хранения мячей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 anchor="ctr"/>
                </a:tc>
              </a:tr>
              <a:tr h="202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3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20.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Сетка волейбольная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 anchor="ctr"/>
                </a:tc>
              </a:tr>
              <a:tr h="202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3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21.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Аптечка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 anchor="ctr"/>
                </a:tc>
              </a:tr>
              <a:tr h="202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3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22.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3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Модуль 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 anchor="ctr"/>
                </a:tc>
              </a:tr>
              <a:tr h="202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3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23.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3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Прыгуны 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 anchor="ctr"/>
                </a:tc>
              </a:tr>
              <a:tr h="202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3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24.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3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Сухой бассейн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 anchor="ctr"/>
                </a:tc>
              </a:tr>
              <a:tr h="202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3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3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Лыжи детские (с креплениями и палками)</a:t>
                      </a:r>
                      <a:endParaRPr lang="ru-RU"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 пар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474</TotalTime>
  <Words>1089</Words>
  <Application>Microsoft Office PowerPoint</Application>
  <PresentationFormat>Экран (4:3)</PresentationFormat>
  <Paragraphs>260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Слайд 1</vt:lpstr>
      <vt:lpstr>Слайд 2</vt:lpstr>
      <vt:lpstr>Слайд 3</vt:lpstr>
      <vt:lpstr>Спортивный зал</vt:lpstr>
      <vt:lpstr>Слайд 5</vt:lpstr>
      <vt:lpstr>Зал  оздоровительной  физкультуры</vt:lpstr>
      <vt:lpstr>Слайд 7</vt:lpstr>
      <vt:lpstr>Спортивная площадка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Индивидуальная особенность клуба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спортивный клуб «Олимпик»</dc:title>
  <dc:creator>Владислав</dc:creator>
  <cp:lastModifiedBy>Владислав</cp:lastModifiedBy>
  <cp:revision>58</cp:revision>
  <dcterms:created xsi:type="dcterms:W3CDTF">2016-02-04T06:48:53Z</dcterms:created>
  <dcterms:modified xsi:type="dcterms:W3CDTF">2017-02-11T14:57:02Z</dcterms:modified>
</cp:coreProperties>
</file>