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1765-A091-4F3D-8A02-F7BBC5D0DCC1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1AF0-EEEC-48D9-9B8A-B18C489AF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1765-A091-4F3D-8A02-F7BBC5D0DCC1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1AF0-EEEC-48D9-9B8A-B18C489AF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1765-A091-4F3D-8A02-F7BBC5D0DCC1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1AF0-EEEC-48D9-9B8A-B18C489AF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1765-A091-4F3D-8A02-F7BBC5D0DCC1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1AF0-EEEC-48D9-9B8A-B18C489AF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1765-A091-4F3D-8A02-F7BBC5D0DCC1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1AF0-EEEC-48D9-9B8A-B18C489AF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1765-A091-4F3D-8A02-F7BBC5D0DCC1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1AF0-EEEC-48D9-9B8A-B18C489AF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1765-A091-4F3D-8A02-F7BBC5D0DCC1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1AF0-EEEC-48D9-9B8A-B18C489AF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1765-A091-4F3D-8A02-F7BBC5D0DCC1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1AF0-EEEC-48D9-9B8A-B18C489AF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1765-A091-4F3D-8A02-F7BBC5D0DCC1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1AF0-EEEC-48D9-9B8A-B18C489AF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1765-A091-4F3D-8A02-F7BBC5D0DCC1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1AF0-EEEC-48D9-9B8A-B18C489AF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1765-A091-4F3D-8A02-F7BBC5D0DCC1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1AF0-EEEC-48D9-9B8A-B18C489AF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1765-A091-4F3D-8A02-F7BBC5D0DCC1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D1AF0-EEEC-48D9-9B8A-B18C489AF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ic.2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2718172" cy="2376264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707904" y="426731"/>
            <a:ext cx="54360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Найдите площадь четырехугольника, изображенного на клетчатой бумаге с размером клетки 1 см   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1 см 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см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. рис.). Ответ дайте в квадратных сантиметрах. </a:t>
            </a:r>
          </a:p>
        </p:txBody>
      </p:sp>
      <p:pic>
        <p:nvPicPr>
          <p:cNvPr id="17412" name="Picture 4" descr="\tim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3563" y="-136525"/>
            <a:ext cx="180975" cy="123825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763688" y="1052736"/>
            <a:ext cx="0" cy="7200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763688" y="1772816"/>
            <a:ext cx="0" cy="64807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83568" y="2420888"/>
            <a:ext cx="10801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91680" y="2420888"/>
            <a:ext cx="10801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28728" y="1142984"/>
            <a:ext cx="3571900" cy="1785950"/>
            <a:chOff x="2947" y="6795"/>
            <a:chExt cx="2076" cy="706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>
              <a:off x="3133" y="6795"/>
              <a:ext cx="1187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>
              <a:off x="2947" y="7499"/>
              <a:ext cx="2076" cy="2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flipH="1">
              <a:off x="2947" y="6795"/>
              <a:ext cx="186" cy="705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4320" y="6796"/>
              <a:ext cx="703" cy="704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7" name="TextBox 6"/>
          <p:cNvSpPr txBox="1"/>
          <p:nvPr/>
        </p:nvSpPr>
        <p:spPr>
          <a:xfrm>
            <a:off x="1643042" y="78579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643306" y="7143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285749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285749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grpSp>
        <p:nvGrpSpPr>
          <p:cNvPr id="3" name="Группа 18"/>
          <p:cNvGrpSpPr/>
          <p:nvPr/>
        </p:nvGrpSpPr>
        <p:grpSpPr>
          <a:xfrm>
            <a:off x="1428728" y="1142984"/>
            <a:ext cx="3571900" cy="1785950"/>
            <a:chOff x="1428728" y="1142984"/>
            <a:chExt cx="3571900" cy="178595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4107653" y="2035959"/>
              <a:ext cx="178595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786182" y="1142984"/>
              <a:ext cx="1214446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 flipH="1" flipV="1">
              <a:off x="535753" y="2035959"/>
              <a:ext cx="178595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7" idx="2"/>
            </p:cNvCxnSpPr>
            <p:nvPr/>
          </p:nvCxnSpPr>
          <p:spPr>
            <a:xfrm rot="5400000" flipH="1">
              <a:off x="1607239" y="964473"/>
              <a:ext cx="12142" cy="369164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1142976" y="7143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072066" y="8572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643042" y="4357694"/>
            <a:ext cx="291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Заметьте, что </a:t>
            </a:r>
            <a:r>
              <a:rPr lang="en-US" dirty="0" smtClean="0">
                <a:solidFill>
                  <a:srgbClr val="FF0000"/>
                </a:solidFill>
              </a:rPr>
              <a:t>EB+CF=AD-DC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2013-04-15T13:32:58Z</dcterms:created>
  <dcterms:modified xsi:type="dcterms:W3CDTF">2013-04-16T13:52:15Z</dcterms:modified>
</cp:coreProperties>
</file>