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236A"/>
    <a:srgbClr val="77832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2813" autoAdjust="0"/>
  </p:normalViewPr>
  <p:slideViewPr>
    <p:cSldViewPr>
      <p:cViewPr varScale="1">
        <p:scale>
          <a:sx n="53" d="100"/>
          <a:sy n="53" d="100"/>
        </p:scale>
        <p:origin x="-4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C1A3B-7EB5-47D9-A7A9-956E138052D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520DC-397D-4B79-A313-B42A7A28BF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520DC-397D-4B79-A313-B42A7A28BF2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gif"/><Relationship Id="rId7" Type="http://schemas.openxmlformats.org/officeDocument/2006/relationships/image" Target="../media/image6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png"/><Relationship Id="rId9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audio" Target="../media/audio2.wav"/><Relationship Id="rId7" Type="http://schemas.openxmlformats.org/officeDocument/2006/relationships/image" Target="../media/image13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gif"/><Relationship Id="rId4" Type="http://schemas.openxmlformats.org/officeDocument/2006/relationships/image" Target="../media/image10.png"/><Relationship Id="rId9" Type="http://schemas.openxmlformats.org/officeDocument/2006/relationships/image" Target="../media/image15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audio" Target="../media/audio2.wav"/><Relationship Id="rId7" Type="http://schemas.openxmlformats.org/officeDocument/2006/relationships/image" Target="../media/image13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gif"/><Relationship Id="rId4" Type="http://schemas.openxmlformats.org/officeDocument/2006/relationships/image" Target="../media/image10.png"/><Relationship Id="rId9" Type="http://schemas.openxmlformats.org/officeDocument/2006/relationships/image" Target="../media/image1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143240" y="6457890"/>
            <a:ext cx="3046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/>
                </a:solidFill>
              </a:rPr>
              <a:t>Какие числа пропущены?</a:t>
            </a:r>
            <a:endParaRPr lang="ru-RU" sz="2000" b="1" dirty="0">
              <a:solidFill>
                <a:schemeClr val="accent6"/>
              </a:solidFill>
            </a:endParaRPr>
          </a:p>
        </p:txBody>
      </p:sp>
      <p:pic>
        <p:nvPicPr>
          <p:cNvPr id="17" name="Picture 2" descr="C:\Users\Марат\Desktop\Рисунок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28652"/>
            <a:ext cx="9144000" cy="7500990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2857488" y="6286520"/>
            <a:ext cx="3026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800000"/>
                </a:solidFill>
                <a:latin typeface="Comic Sans MS" pitchFamily="66" charset="0"/>
              </a:rPr>
              <a:t>Какие числа пропущены</a:t>
            </a:r>
            <a:endParaRPr lang="ru-RU" b="1" dirty="0">
              <a:solidFill>
                <a:srgbClr val="800000"/>
              </a:solidFill>
              <a:latin typeface="Comic Sans MS" pitchFamily="66" charset="0"/>
            </a:endParaRPr>
          </a:p>
        </p:txBody>
      </p:sp>
      <p:pic>
        <p:nvPicPr>
          <p:cNvPr id="20" name="Picture 3" descr="C:\Users\Марат\Desktop\strelka-vp-zelen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38" y="5786454"/>
            <a:ext cx="609600" cy="609600"/>
          </a:xfrm>
          <a:prstGeom prst="rect">
            <a:avLst/>
          </a:prstGeom>
          <a:noFill/>
        </p:spPr>
      </p:pic>
      <p:pic>
        <p:nvPicPr>
          <p:cNvPr id="21" name="Picture 9" descr="wicker basket 5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4797425"/>
            <a:ext cx="1368425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3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500063" y="3143250"/>
            <a:ext cx="18034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AutoShape 17"/>
          <p:cNvSpPr>
            <a:spLocks noChangeArrowheads="1"/>
          </p:cNvSpPr>
          <p:nvPr/>
        </p:nvSpPr>
        <p:spPr bwMode="auto">
          <a:xfrm>
            <a:off x="611188" y="908050"/>
            <a:ext cx="1728787" cy="1152525"/>
          </a:xfrm>
          <a:prstGeom prst="cloudCallout">
            <a:avLst>
              <a:gd name="adj1" fmla="val -2986"/>
              <a:gd name="adj2" fmla="val 126998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48………51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4" name="Picture 27" descr="MCj0428371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08400" y="765175"/>
            <a:ext cx="865188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1" descr="MCj04283710000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6314" y="214290"/>
            <a:ext cx="865188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3" descr="MCj04283710000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40" y="285728"/>
            <a:ext cx="865188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4" descr="MCj04283710000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56550" y="549275"/>
            <a:ext cx="865188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2" descr="MCj04283710000[1]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64163" y="1268413"/>
            <a:ext cx="865187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4" descr="h9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3960813" y="2714620"/>
            <a:ext cx="3960813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Прямоугольник 29"/>
          <p:cNvSpPr/>
          <p:nvPr/>
        </p:nvSpPr>
        <p:spPr>
          <a:xfrm>
            <a:off x="3857620" y="928670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50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929190" y="357166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49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572132" y="1428736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64</a:t>
            </a:r>
            <a:endParaRPr lang="ru-RU" dirty="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858016" y="428604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78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072462" y="714356"/>
            <a:ext cx="498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</a:rPr>
              <a:t>77</a:t>
            </a:r>
            <a:endParaRPr lang="ru-RU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40426E-6 L 0.66128 0.2194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" y="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7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770" decel="100000"/>
                                        <p:tgtEl>
                                          <p:spTgt spid="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7.54857E-6 L 0.0316 0.63991 " pathEditMode="relative" ptsTypes="AA">
                                      <p:cBhvr>
                                        <p:cTn id="10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222 L 0.03264 0.64131 " pathEditMode="relative" ptsTypes="AA">
                                      <p:cBhvr>
                                        <p:cTn id="113" dur="2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82609E-6 L 0.20486 0.52451 " pathEditMode="relative" ptsTypes="AA">
                                      <p:cBhvr>
                                        <p:cTn id="1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1.56337E-6 L 0.2047 0.51387 " pathEditMode="relative" ptsTypes="AA">
                                      <p:cBhvr>
                                        <p:cTn id="121" dur="2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142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1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3)">
                                      <p:cBhvr>
                                        <p:cTn id="15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43888" y="6237288"/>
            <a:ext cx="649287" cy="431800"/>
          </a:xfrm>
          <a:prstGeom prst="actionButtonForwardNex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2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43888" y="6237288"/>
            <a:ext cx="649287" cy="431800"/>
          </a:xfrm>
          <a:prstGeom prst="actionButtonForwardNex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8" name="Picture 3" descr="C:\Users\Марат\Desktop\Рисунок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" y="0"/>
            <a:ext cx="9115425" cy="6858000"/>
          </a:xfrm>
          <a:prstGeom prst="rect">
            <a:avLst/>
          </a:prstGeom>
          <a:noFill/>
        </p:spPr>
      </p:pic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3276600" y="3644900"/>
            <a:ext cx="2449513" cy="1303338"/>
          </a:xfrm>
          <a:prstGeom prst="ellipse">
            <a:avLst/>
          </a:prstGeom>
          <a:solidFill>
            <a:srgbClr val="99CC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1214422"/>
            <a:ext cx="18256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838575"/>
            <a:ext cx="2249488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6" descr="MCj04264420000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48038" y="2852738"/>
            <a:ext cx="2087562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2" descr="MCj01932560000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19250" y="4797425"/>
            <a:ext cx="1179513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3" descr="MCj01932560000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5650" y="333375"/>
            <a:ext cx="858838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5" descr="MCj01932560000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59563" y="1916113"/>
            <a:ext cx="858837" cy="139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AutoShape 29"/>
          <p:cNvSpPr>
            <a:spLocks noChangeArrowheads="1"/>
          </p:cNvSpPr>
          <p:nvPr/>
        </p:nvSpPr>
        <p:spPr bwMode="auto">
          <a:xfrm>
            <a:off x="2771775" y="5734050"/>
            <a:ext cx="3887788" cy="1008063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Text Box 30"/>
          <p:cNvSpPr txBox="1">
            <a:spLocks noChangeArrowheads="1"/>
          </p:cNvSpPr>
          <p:nvPr/>
        </p:nvSpPr>
        <p:spPr bwMode="auto">
          <a:xfrm>
            <a:off x="2987675" y="5949950"/>
            <a:ext cx="35290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chemeClr val="accent2"/>
                </a:solidFill>
                <a:latin typeface="Comic Sans MS" pitchFamily="66" charset="0"/>
              </a:rPr>
              <a:t>Найди листочки, на которых записана </a:t>
            </a:r>
            <a:r>
              <a:rPr lang="ru-RU" b="1" dirty="0">
                <a:solidFill>
                  <a:srgbClr val="FF0000"/>
                </a:solidFill>
                <a:latin typeface="Comic Sans MS" pitchFamily="66" charset="0"/>
              </a:rPr>
              <a:t>разность</a:t>
            </a:r>
            <a:r>
              <a:rPr lang="ru-RU" b="1" dirty="0">
                <a:solidFill>
                  <a:schemeClr val="accent2"/>
                </a:solidFill>
                <a:latin typeface="Comic Sans MS" pitchFamily="66" charset="0"/>
              </a:rPr>
              <a:t> чисел.</a:t>
            </a:r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2643174" y="1500174"/>
            <a:ext cx="10715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18-6</a:t>
            </a:r>
            <a:endParaRPr lang="ru-RU" sz="28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39" name="Text Box 34"/>
          <p:cNvSpPr txBox="1">
            <a:spLocks noChangeArrowheads="1"/>
          </p:cNvSpPr>
          <p:nvPr/>
        </p:nvSpPr>
        <p:spPr bwMode="auto">
          <a:xfrm>
            <a:off x="7164388" y="1412875"/>
            <a:ext cx="936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5+3</a:t>
            </a:r>
          </a:p>
        </p:txBody>
      </p:sp>
      <p:pic>
        <p:nvPicPr>
          <p:cNvPr id="40" name="Picture 3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375" y="188913"/>
            <a:ext cx="18256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3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425" y="3500438"/>
            <a:ext cx="18256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3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813" y="2349500"/>
            <a:ext cx="18256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3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9338" y="2276475"/>
            <a:ext cx="18256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 Box 40"/>
          <p:cNvSpPr txBox="1">
            <a:spLocks noChangeArrowheads="1"/>
          </p:cNvSpPr>
          <p:nvPr/>
        </p:nvSpPr>
        <p:spPr bwMode="auto">
          <a:xfrm>
            <a:off x="6000760" y="3786190"/>
            <a:ext cx="12858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14-14</a:t>
            </a:r>
            <a:endParaRPr lang="ru-RU" sz="28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45" name="Text Box 41"/>
          <p:cNvSpPr txBox="1">
            <a:spLocks noChangeArrowheads="1"/>
          </p:cNvSpPr>
          <p:nvPr/>
        </p:nvSpPr>
        <p:spPr bwMode="auto">
          <a:xfrm>
            <a:off x="1835150" y="2708275"/>
            <a:ext cx="936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4+2</a:t>
            </a:r>
          </a:p>
        </p:txBody>
      </p:sp>
      <p:sp>
        <p:nvSpPr>
          <p:cNvPr id="46" name="Text Box 42"/>
          <p:cNvSpPr txBox="1">
            <a:spLocks noChangeArrowheads="1"/>
          </p:cNvSpPr>
          <p:nvPr/>
        </p:nvSpPr>
        <p:spPr bwMode="auto">
          <a:xfrm>
            <a:off x="5148263" y="2565400"/>
            <a:ext cx="936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9+1</a:t>
            </a:r>
          </a:p>
        </p:txBody>
      </p:sp>
      <p:sp>
        <p:nvSpPr>
          <p:cNvPr id="47" name="Text Box 43"/>
          <p:cNvSpPr txBox="1">
            <a:spLocks noChangeArrowheads="1"/>
          </p:cNvSpPr>
          <p:nvPr/>
        </p:nvSpPr>
        <p:spPr bwMode="auto">
          <a:xfrm>
            <a:off x="1643042" y="500042"/>
            <a:ext cx="11652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16-5</a:t>
            </a:r>
            <a:endParaRPr lang="ru-RU" sz="28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48" name="Picture 28" descr="SO00629_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24525" y="476250"/>
            <a:ext cx="80168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26" descr="144"/>
          <p:cNvPicPr>
            <a:picLocks noChangeAspect="1" noChangeArrowheads="1" noCrop="1"/>
          </p:cNvPicPr>
          <p:nvPr/>
        </p:nvPicPr>
        <p:blipFill>
          <a:blip r:embed="rId10">
            <a:lum bright="6000"/>
          </a:blip>
          <a:srcRect/>
          <a:stretch>
            <a:fillRect/>
          </a:stretch>
        </p:blipFill>
        <p:spPr bwMode="auto">
          <a:xfrm flipH="1">
            <a:off x="-3276600" y="260350"/>
            <a:ext cx="2879725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6.66667E-6 L -0.17327 0.76667 " pathEditMode="relative" ptsTypes="AA">
                                      <p:cBhvr>
                                        <p:cTn id="1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84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0.72448 -0.00463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84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8195 0.00578 L 1.35452 -0.00463 " pathEditMode="relative" ptsTypes="AA">
                                      <p:cBhvr>
                                        <p:cTn id="4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-0.38976 0.23542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1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5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0.24809 0.72893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" y="3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5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0.31893 0.5713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" y="2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5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6" grpId="0" animBg="1"/>
      <p:bldP spid="38" grpId="0"/>
      <p:bldP spid="38" grpId="1"/>
      <p:bldP spid="39" grpId="0"/>
      <p:bldP spid="39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арат\Desktop\Рисунок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" y="0"/>
            <a:ext cx="9115425" cy="6858000"/>
          </a:xfrm>
          <a:prstGeom prst="rect">
            <a:avLst/>
          </a:prstGeom>
          <a:noFill/>
        </p:spPr>
      </p:pic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3276600" y="3644900"/>
            <a:ext cx="2449513" cy="1303338"/>
          </a:xfrm>
          <a:prstGeom prst="ellipse">
            <a:avLst/>
          </a:prstGeom>
          <a:solidFill>
            <a:srgbClr val="99CC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975" y="1243013"/>
            <a:ext cx="18256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838575"/>
            <a:ext cx="2249488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Cj04264420000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48038" y="2852738"/>
            <a:ext cx="2087562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MCj01932560000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19250" y="4797425"/>
            <a:ext cx="1179513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MCj01932560000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5650" y="333375"/>
            <a:ext cx="858838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43888" y="6237288"/>
            <a:ext cx="649287" cy="431800"/>
          </a:xfrm>
          <a:prstGeom prst="actionButtonForwardNex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" name="Picture 10" descr="MCj01932560000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59563" y="1916113"/>
            <a:ext cx="858837" cy="139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2771775" y="5734050"/>
            <a:ext cx="3887788" cy="1008063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987675" y="5949950"/>
            <a:ext cx="35290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accent2"/>
                </a:solidFill>
                <a:latin typeface="Comic Sans MS" pitchFamily="66" charset="0"/>
              </a:rPr>
              <a:t>Найди листочки, на которых записана </a:t>
            </a:r>
            <a:r>
              <a:rPr lang="ru-RU" b="1">
                <a:solidFill>
                  <a:srgbClr val="FF0000"/>
                </a:solidFill>
                <a:latin typeface="Comic Sans MS" pitchFamily="66" charset="0"/>
              </a:rPr>
              <a:t>сумма</a:t>
            </a:r>
            <a:r>
              <a:rPr lang="ru-RU" b="1">
                <a:solidFill>
                  <a:schemeClr val="accent2"/>
                </a:solidFill>
                <a:latin typeface="Comic Sans MS" pitchFamily="66" charset="0"/>
              </a:rPr>
              <a:t> чисел.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2627313" y="1557338"/>
            <a:ext cx="10874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6+21</a:t>
            </a:r>
            <a:endParaRPr lang="ru-RU" sz="28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7050" y="1125538"/>
            <a:ext cx="18256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7164388" y="1412875"/>
            <a:ext cx="936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8-8</a:t>
            </a:r>
          </a:p>
        </p:txBody>
      </p:sp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375" y="188913"/>
            <a:ext cx="18256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425" y="3500438"/>
            <a:ext cx="18256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813" y="2349500"/>
            <a:ext cx="18256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9338" y="2276475"/>
            <a:ext cx="18256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6227763" y="3860800"/>
            <a:ext cx="11303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15+0</a:t>
            </a:r>
            <a:endParaRPr lang="ru-RU" sz="28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1835150" y="2708275"/>
            <a:ext cx="936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5-1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5148263" y="2565400"/>
            <a:ext cx="936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9-8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1763713" y="476250"/>
            <a:ext cx="13080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14+3</a:t>
            </a:r>
            <a:endParaRPr lang="ru-RU" sz="28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24" name="Picture 25" descr="SO00629_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24525" y="476250"/>
            <a:ext cx="80168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6" descr="144"/>
          <p:cNvPicPr>
            <a:picLocks noChangeAspect="1" noChangeArrowheads="1" noCrop="1"/>
          </p:cNvPicPr>
          <p:nvPr/>
        </p:nvPicPr>
        <p:blipFill>
          <a:blip r:embed="rId10">
            <a:lum bright="6000"/>
          </a:blip>
          <a:srcRect/>
          <a:stretch>
            <a:fillRect/>
          </a:stretch>
        </p:blipFill>
        <p:spPr bwMode="auto">
          <a:xfrm flipH="1">
            <a:off x="-3276600" y="260350"/>
            <a:ext cx="2879725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6.66667E-6 L -0.17327 0.76667 " pathEditMode="relative" ptsTypes="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72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0.72448 -0.00463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72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8195 0.00578 L 1.35452 -0.00463 " pathEditMode="relative" ptsTypes="AA">
                                      <p:cBhvr>
                                        <p:cTn id="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-0.38976 0.23542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1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5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0.24809 0.72893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" y="3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5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0.31893 0.5713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" y="2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5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3" grpId="1"/>
      <p:bldP spid="15" grpId="0"/>
      <p:bldP spid="15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3" descr="http://im2-tub-ru.yandex.net/i?id=7725b0d480b1f47df90d04a728b53265-64-144&amp;n=2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535782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Дима нашёл 12грибов, а Маша  на 5грибов больше. Сколько грибов нашли Дима и Маша вместе?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MUdKgQ8rR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8" name="Содержимое 3" descr="MUdKgQ8rR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915816" y="260648"/>
            <a:ext cx="4724400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" name="Arc 3"/>
          <p:cNvSpPr>
            <a:spLocks/>
          </p:cNvSpPr>
          <p:nvPr/>
        </p:nvSpPr>
        <p:spPr bwMode="auto">
          <a:xfrm rot="6330298" flipV="1">
            <a:off x="5107927" y="697056"/>
            <a:ext cx="3009900" cy="2055812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6573 w 43200"/>
              <a:gd name="T1" fmla="*/ 42620 h 43200"/>
              <a:gd name="T2" fmla="*/ 27773 w 43200"/>
              <a:gd name="T3" fmla="*/ 42299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6572" y="42619"/>
                </a:moveTo>
                <a:cubicBezTo>
                  <a:pt x="24943" y="43005"/>
                  <a:pt x="23274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1151"/>
                  <a:pt x="36926" y="39569"/>
                  <a:pt x="27773" y="42299"/>
                </a:cubicBezTo>
              </a:path>
              <a:path w="43200" h="43200" stroke="0" extrusionOk="0">
                <a:moveTo>
                  <a:pt x="26572" y="42619"/>
                </a:moveTo>
                <a:cubicBezTo>
                  <a:pt x="24943" y="43005"/>
                  <a:pt x="23274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1151"/>
                  <a:pt x="36926" y="39569"/>
                  <a:pt x="27773" y="42299"/>
                </a:cubicBezTo>
                <a:lnTo>
                  <a:pt x="21600" y="21600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" name="Arc 5"/>
          <p:cNvSpPr>
            <a:spLocks/>
          </p:cNvSpPr>
          <p:nvPr/>
        </p:nvSpPr>
        <p:spPr bwMode="auto">
          <a:xfrm rot="6861201">
            <a:off x="4839093" y="3548395"/>
            <a:ext cx="1460500" cy="1371600"/>
          </a:xfrm>
          <a:custGeom>
            <a:avLst/>
            <a:gdLst>
              <a:gd name="G0" fmla="+- 0 0 0"/>
              <a:gd name="G1" fmla="+- 21236 0 0"/>
              <a:gd name="G2" fmla="+- 21600 0 0"/>
              <a:gd name="T0" fmla="*/ 3948 w 21600"/>
              <a:gd name="T1" fmla="*/ 0 h 37075"/>
              <a:gd name="T2" fmla="*/ 14687 w 21600"/>
              <a:gd name="T3" fmla="*/ 37075 h 37075"/>
              <a:gd name="T4" fmla="*/ 0 w 21600"/>
              <a:gd name="T5" fmla="*/ 21236 h 370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7075" fill="none" extrusionOk="0">
                <a:moveTo>
                  <a:pt x="3948" y="-1"/>
                </a:moveTo>
                <a:cubicBezTo>
                  <a:pt x="14179" y="1902"/>
                  <a:pt x="21600" y="10829"/>
                  <a:pt x="21600" y="21236"/>
                </a:cubicBezTo>
                <a:cubicBezTo>
                  <a:pt x="21600" y="27247"/>
                  <a:pt x="19094" y="32987"/>
                  <a:pt x="14686" y="37074"/>
                </a:cubicBezTo>
              </a:path>
              <a:path w="21600" h="37075" stroke="0" extrusionOk="0">
                <a:moveTo>
                  <a:pt x="3948" y="-1"/>
                </a:moveTo>
                <a:cubicBezTo>
                  <a:pt x="14179" y="1902"/>
                  <a:pt x="21600" y="10829"/>
                  <a:pt x="21600" y="21236"/>
                </a:cubicBezTo>
                <a:cubicBezTo>
                  <a:pt x="21600" y="27247"/>
                  <a:pt x="19094" y="32987"/>
                  <a:pt x="14686" y="37074"/>
                </a:cubicBezTo>
                <a:lnTo>
                  <a:pt x="0" y="21236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 flipH="1">
            <a:off x="6372200" y="2276872"/>
            <a:ext cx="1143000" cy="18288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451466">
            <a:off x="6780427" y="-26672"/>
            <a:ext cx="3873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8931297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794651"/>
            <a:ext cx="2843808" cy="30633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532 C -0.00226 -0.03122 -0.00486 -0.05689 -0.01493 -0.0784 C -0.025 -0.09991 -0.04271 -0.12489 -0.06007 -0.13506 C -0.07743 -0.14478 -0.1 -0.14593 -0.11927 -0.13853 C -0.13854 -0.13113 -0.15746 -0.11564 -0.17552 -0.08973 C -0.19358 -0.06383 -0.21788 -0.01272 -0.2276 0.01688 C -0.23733 0.04695 -0.23246 0.06868 -0.23333 0.08834 C -0.2342 0.10777 -0.23472 0.1191 -0.23333 0.13483 C -0.23194 0.15125 -0.22899 0.16836 -0.22483 0.18594 C -0.22066 0.20351 -0.21788 0.22456 -0.20798 0.24052 C -0.19809 0.25624 -0.18229 0.27498 -0.16562 0.28145 C -0.14896 0.28816 -0.12465 0.28631 -0.10798 0.27983 C -0.09132 0.27336 -0.0783 0.25902 -0.06562 0.24214 C -0.05295 0.22572 -0.04149 0.20351 -0.03194 0.18039 C -0.02239 0.15703 -0.01337 0.12997 -0.00798 0.10314 C -0.0026 0.07655 -0.00139 0.03515 0.00052 0.01896 C 0.00243 0.00277 0.00347 -0.00185 0.0033 0.00601 C 0.00313 0.01387 0.00365 0.0407 -0.00087 0.06591 C -0.00538 0.09112 -0.01423 0.1309 -0.02344 0.15795 C -0.03264 0.18478 -0.04062 0.19357 -0.0559 0.22733 C -0.07118 0.26087 -0.09757 0.32215 -0.11493 0.35869 C -0.13229 0.39477 -0.14809 0.42599 -0.16007 0.44658 C -0.17205 0.46739 -0.17361 0.47063 -0.1868 0.48404 C -0.2 0.49769 -0.22465 0.52127 -0.23889 0.52752 C -0.25312 0.53307 -0.26337 0.52544 -0.27274 0.51966 C -0.28212 0.51411 -0.28941 0.5067 -0.29531 0.49329 C -0.30121 0.48034 -0.3059 0.45097 -0.30798 0.43894 C -0.31007 0.42738 -0.30798 0.42507 -0.30798 0.42252 " pathEditMode="relative" rAng="0" ptsTypes="aaaaaaaaaaaaaaaaaaaaaaaaaaaA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" y="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428604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Users\Марат\Desktop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8643998" cy="628652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0" y="1357298"/>
            <a:ext cx="53578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28860" y="1714488"/>
            <a:ext cx="54292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Прочитайте величины</a:t>
            </a:r>
          </a:p>
          <a:p>
            <a:endParaRPr lang="ru-RU" sz="3600" dirty="0" smtClean="0"/>
          </a:p>
          <a:p>
            <a:r>
              <a:rPr lang="ru-RU" sz="3600" dirty="0" smtClean="0"/>
              <a:t>а) 5 см, </a:t>
            </a:r>
            <a:r>
              <a:rPr lang="ru-RU" sz="3600" u="sng" dirty="0" smtClean="0"/>
              <a:t>7 дм, </a:t>
            </a:r>
            <a:r>
              <a:rPr lang="ru-RU" sz="3600" dirty="0" smtClean="0"/>
              <a:t>9 см, 4 см;</a:t>
            </a:r>
          </a:p>
          <a:p>
            <a:endParaRPr lang="ru-RU" sz="3600" dirty="0" smtClean="0"/>
          </a:p>
          <a:p>
            <a:r>
              <a:rPr lang="ru-RU" sz="3600" dirty="0" smtClean="0"/>
              <a:t>б) 6 см, 3 см, </a:t>
            </a:r>
            <a:r>
              <a:rPr lang="ru-RU" sz="3600" u="sng" dirty="0" smtClean="0"/>
              <a:t>2 метра</a:t>
            </a:r>
            <a:r>
              <a:rPr lang="ru-RU" sz="3600" dirty="0" smtClean="0"/>
              <a:t>, 8 см.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1720850" y="1125538"/>
            <a:ext cx="61928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dirty="0" smtClean="0"/>
              <a:t>.</a:t>
            </a:r>
            <a:endParaRPr lang="ru-RU" sz="40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708400" y="2997200"/>
            <a:ext cx="11080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859338" y="4149725"/>
            <a:ext cx="20161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WordArt 59"/>
          <p:cNvSpPr>
            <a:spLocks noChangeArrowheads="1" noChangeShapeType="1" noTextEdit="1"/>
          </p:cNvSpPr>
          <p:nvPr/>
        </p:nvSpPr>
        <p:spPr bwMode="auto">
          <a:xfrm rot="21460263" flipV="1">
            <a:off x="6406160" y="2734722"/>
            <a:ext cx="1038225" cy="12509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654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 дм</a:t>
            </a:r>
          </a:p>
        </p:txBody>
      </p:sp>
      <p:pic>
        <p:nvPicPr>
          <p:cNvPr id="14" name="Picture 2" descr="C:\Users\Марат\Desktop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072526" cy="5929354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44075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22" name="Line 50"/>
          <p:cNvSpPr>
            <a:spLocks noChangeShapeType="1"/>
          </p:cNvSpPr>
          <p:nvPr/>
        </p:nvSpPr>
        <p:spPr bwMode="auto">
          <a:xfrm>
            <a:off x="2339975" y="3573463"/>
            <a:ext cx="7938" cy="38100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Line 51"/>
          <p:cNvSpPr>
            <a:spLocks noChangeShapeType="1"/>
          </p:cNvSpPr>
          <p:nvPr/>
        </p:nvSpPr>
        <p:spPr bwMode="auto">
          <a:xfrm>
            <a:off x="6948488" y="3573463"/>
            <a:ext cx="7937" cy="38100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6" name="Group 54"/>
          <p:cNvGrpSpPr>
            <a:grpSpLocks/>
          </p:cNvGrpSpPr>
          <p:nvPr/>
        </p:nvGrpSpPr>
        <p:grpSpPr bwMode="auto">
          <a:xfrm rot="1095164">
            <a:off x="2484438" y="1341438"/>
            <a:ext cx="2209800" cy="2209800"/>
            <a:chOff x="1152" y="816"/>
            <a:chExt cx="1392" cy="1392"/>
          </a:xfrm>
        </p:grpSpPr>
        <p:sp>
          <p:nvSpPr>
            <p:cNvPr id="27" name="AutoShape 55"/>
            <p:cNvSpPr>
              <a:spLocks noChangeArrowheads="1"/>
            </p:cNvSpPr>
            <p:nvPr/>
          </p:nvSpPr>
          <p:spPr bwMode="auto">
            <a:xfrm>
              <a:off x="1152" y="816"/>
              <a:ext cx="1392" cy="1392"/>
            </a:xfrm>
            <a:prstGeom prst="irregularSeal1">
              <a:avLst/>
            </a:prstGeom>
            <a:solidFill>
              <a:srgbClr val="FFFF00"/>
            </a:solidFill>
            <a:ln w="571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WordArt 56"/>
            <p:cNvSpPr>
              <a:spLocks noChangeArrowheads="1" noChangeShapeType="1" noTextEdit="1"/>
            </p:cNvSpPr>
            <p:nvPr/>
          </p:nvSpPr>
          <p:spPr bwMode="auto">
            <a:xfrm rot="-1198120">
              <a:off x="1536" y="1296"/>
              <a:ext cx="654" cy="3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10 см</a:t>
              </a:r>
            </a:p>
          </p:txBody>
        </p:sp>
      </p:grpSp>
      <p:grpSp>
        <p:nvGrpSpPr>
          <p:cNvPr id="29" name="Group 57"/>
          <p:cNvGrpSpPr>
            <a:grpSpLocks/>
          </p:cNvGrpSpPr>
          <p:nvPr/>
        </p:nvGrpSpPr>
        <p:grpSpPr bwMode="auto">
          <a:xfrm rot="1058383">
            <a:off x="4783429" y="1211537"/>
            <a:ext cx="2209800" cy="2209800"/>
            <a:chOff x="1152" y="816"/>
            <a:chExt cx="1392" cy="1392"/>
          </a:xfrm>
        </p:grpSpPr>
        <p:sp>
          <p:nvSpPr>
            <p:cNvPr id="30" name="AutoShape 58"/>
            <p:cNvSpPr>
              <a:spLocks noChangeArrowheads="1"/>
            </p:cNvSpPr>
            <p:nvPr/>
          </p:nvSpPr>
          <p:spPr bwMode="auto">
            <a:xfrm>
              <a:off x="1152" y="816"/>
              <a:ext cx="1392" cy="1392"/>
            </a:xfrm>
            <a:prstGeom prst="irregularSeal1">
              <a:avLst/>
            </a:prstGeom>
            <a:solidFill>
              <a:srgbClr val="FFFF00"/>
            </a:solidFill>
            <a:ln w="571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WordArt 59"/>
            <p:cNvSpPr>
              <a:spLocks noChangeArrowheads="1" noChangeShapeType="1" noTextEdit="1"/>
            </p:cNvSpPr>
            <p:nvPr/>
          </p:nvSpPr>
          <p:spPr bwMode="auto">
            <a:xfrm rot="-1198120">
              <a:off x="1536" y="1296"/>
              <a:ext cx="654" cy="3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1 дм</a:t>
              </a:r>
            </a:p>
          </p:txBody>
        </p:sp>
      </p:grpSp>
      <p:sp>
        <p:nvSpPr>
          <p:cNvPr id="85" name="WordArt 52"/>
          <p:cNvSpPr>
            <a:spLocks noChangeArrowheads="1" noChangeShapeType="1" noTextEdit="1"/>
          </p:cNvSpPr>
          <p:nvPr/>
        </p:nvSpPr>
        <p:spPr bwMode="auto">
          <a:xfrm>
            <a:off x="6824645" y="3573461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86" name="WordArt 53"/>
          <p:cNvSpPr>
            <a:spLocks noChangeArrowheads="1" noChangeShapeType="1" noTextEdit="1"/>
          </p:cNvSpPr>
          <p:nvPr/>
        </p:nvSpPr>
        <p:spPr bwMode="auto">
          <a:xfrm>
            <a:off x="2287570" y="3502024"/>
            <a:ext cx="2476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grpSp>
        <p:nvGrpSpPr>
          <p:cNvPr id="87" name="Group 21"/>
          <p:cNvGrpSpPr>
            <a:grpSpLocks/>
          </p:cNvGrpSpPr>
          <p:nvPr/>
        </p:nvGrpSpPr>
        <p:grpSpPr bwMode="auto">
          <a:xfrm>
            <a:off x="1857356" y="4357694"/>
            <a:ext cx="5943600" cy="773113"/>
            <a:chOff x="1008" y="2880"/>
            <a:chExt cx="3744" cy="487"/>
          </a:xfrm>
        </p:grpSpPr>
        <p:grpSp>
          <p:nvGrpSpPr>
            <p:cNvPr id="88" name="Group 22"/>
            <p:cNvGrpSpPr>
              <a:grpSpLocks/>
            </p:cNvGrpSpPr>
            <p:nvPr/>
          </p:nvGrpSpPr>
          <p:grpSpPr bwMode="auto">
            <a:xfrm>
              <a:off x="1008" y="2880"/>
              <a:ext cx="3744" cy="487"/>
              <a:chOff x="1008" y="2880"/>
              <a:chExt cx="3744" cy="487"/>
            </a:xfrm>
          </p:grpSpPr>
          <p:sp>
            <p:nvSpPr>
              <p:cNvPr id="103" name="Rectangle 23"/>
              <p:cNvSpPr>
                <a:spLocks noChangeArrowheads="1"/>
              </p:cNvSpPr>
              <p:nvPr/>
            </p:nvSpPr>
            <p:spPr bwMode="auto">
              <a:xfrm>
                <a:off x="1008" y="2880"/>
                <a:ext cx="3744" cy="480"/>
              </a:xfrm>
              <a:prstGeom prst="rect">
                <a:avLst/>
              </a:prstGeom>
              <a:solidFill>
                <a:srgbClr val="66FFFF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" name="Text Box 24"/>
              <p:cNvSpPr txBox="1">
                <a:spLocks noChangeArrowheads="1"/>
              </p:cNvSpPr>
              <p:nvPr/>
            </p:nvSpPr>
            <p:spPr bwMode="auto">
              <a:xfrm>
                <a:off x="1143" y="2925"/>
                <a:ext cx="276" cy="442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ru-RU" sz="4000" dirty="0">
                    <a:latin typeface="Times New Roman" pitchFamily="18" charset="0"/>
                  </a:rPr>
                  <a:t>0</a:t>
                </a:r>
              </a:p>
            </p:txBody>
          </p:sp>
          <p:sp>
            <p:nvSpPr>
              <p:cNvPr id="105" name="Text Box 25"/>
              <p:cNvSpPr txBox="1">
                <a:spLocks noChangeArrowheads="1"/>
              </p:cNvSpPr>
              <p:nvPr/>
            </p:nvSpPr>
            <p:spPr bwMode="auto">
              <a:xfrm>
                <a:off x="1488" y="3024"/>
                <a:ext cx="212" cy="288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ru-RU" sz="2400" dirty="0">
                    <a:latin typeface="Times New Roman" pitchFamily="18" charset="0"/>
                  </a:rPr>
                  <a:t>1</a:t>
                </a:r>
              </a:p>
            </p:txBody>
          </p:sp>
          <p:sp>
            <p:nvSpPr>
              <p:cNvPr id="106" name="Text Box 26"/>
              <p:cNvSpPr txBox="1">
                <a:spLocks noChangeArrowheads="1"/>
              </p:cNvSpPr>
              <p:nvPr/>
            </p:nvSpPr>
            <p:spPr bwMode="auto">
              <a:xfrm>
                <a:off x="1776" y="3024"/>
                <a:ext cx="212" cy="288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ru-RU" sz="2400"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107" name="Text Box 27"/>
              <p:cNvSpPr txBox="1">
                <a:spLocks noChangeArrowheads="1"/>
              </p:cNvSpPr>
              <p:nvPr/>
            </p:nvSpPr>
            <p:spPr bwMode="auto">
              <a:xfrm>
                <a:off x="2064" y="3024"/>
                <a:ext cx="212" cy="288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ru-RU" sz="2400">
                    <a:latin typeface="Times New Roman" pitchFamily="18" charset="0"/>
                  </a:rPr>
                  <a:t>3</a:t>
                </a:r>
              </a:p>
            </p:txBody>
          </p:sp>
          <p:sp>
            <p:nvSpPr>
              <p:cNvPr id="108" name="Text Box 28"/>
              <p:cNvSpPr txBox="1">
                <a:spLocks noChangeArrowheads="1"/>
              </p:cNvSpPr>
              <p:nvPr/>
            </p:nvSpPr>
            <p:spPr bwMode="auto">
              <a:xfrm>
                <a:off x="2352" y="3024"/>
                <a:ext cx="212" cy="288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ru-RU" sz="2400">
                    <a:latin typeface="Times New Roman" pitchFamily="18" charset="0"/>
                  </a:rPr>
                  <a:t>4</a:t>
                </a:r>
              </a:p>
            </p:txBody>
          </p:sp>
          <p:sp>
            <p:nvSpPr>
              <p:cNvPr id="109" name="Text Box 29"/>
              <p:cNvSpPr txBox="1">
                <a:spLocks noChangeArrowheads="1"/>
              </p:cNvSpPr>
              <p:nvPr/>
            </p:nvSpPr>
            <p:spPr bwMode="auto">
              <a:xfrm>
                <a:off x="2640" y="3024"/>
                <a:ext cx="212" cy="288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ru-RU" sz="2400" dirty="0">
                    <a:latin typeface="Times New Roman" pitchFamily="18" charset="0"/>
                  </a:rPr>
                  <a:t>5</a:t>
                </a:r>
              </a:p>
            </p:txBody>
          </p:sp>
          <p:sp>
            <p:nvSpPr>
              <p:cNvPr id="110" name="Text Box 30"/>
              <p:cNvSpPr txBox="1">
                <a:spLocks noChangeArrowheads="1"/>
              </p:cNvSpPr>
              <p:nvPr/>
            </p:nvSpPr>
            <p:spPr bwMode="auto">
              <a:xfrm>
                <a:off x="2928" y="3024"/>
                <a:ext cx="212" cy="288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ru-RU" sz="2400">
                    <a:latin typeface="Times New Roman" pitchFamily="18" charset="0"/>
                  </a:rPr>
                  <a:t>6</a:t>
                </a:r>
              </a:p>
            </p:txBody>
          </p:sp>
          <p:sp>
            <p:nvSpPr>
              <p:cNvPr id="111" name="Text Box 31"/>
              <p:cNvSpPr txBox="1">
                <a:spLocks noChangeArrowheads="1"/>
              </p:cNvSpPr>
              <p:nvPr/>
            </p:nvSpPr>
            <p:spPr bwMode="auto">
              <a:xfrm>
                <a:off x="3216" y="3024"/>
                <a:ext cx="212" cy="288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ru-RU" sz="2400">
                    <a:latin typeface="Times New Roman" pitchFamily="18" charset="0"/>
                  </a:rPr>
                  <a:t>7</a:t>
                </a:r>
              </a:p>
            </p:txBody>
          </p:sp>
          <p:sp>
            <p:nvSpPr>
              <p:cNvPr id="112" name="Text Box 32"/>
              <p:cNvSpPr txBox="1">
                <a:spLocks noChangeArrowheads="1"/>
              </p:cNvSpPr>
              <p:nvPr/>
            </p:nvSpPr>
            <p:spPr bwMode="auto">
              <a:xfrm>
                <a:off x="3504" y="3024"/>
                <a:ext cx="212" cy="288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ru-RU" sz="2400">
                    <a:latin typeface="Times New Roman" pitchFamily="18" charset="0"/>
                  </a:rPr>
                  <a:t>8</a:t>
                </a:r>
              </a:p>
            </p:txBody>
          </p:sp>
          <p:sp>
            <p:nvSpPr>
              <p:cNvPr id="113" name="Text Box 33"/>
              <p:cNvSpPr txBox="1">
                <a:spLocks noChangeArrowheads="1"/>
              </p:cNvSpPr>
              <p:nvPr/>
            </p:nvSpPr>
            <p:spPr bwMode="auto">
              <a:xfrm>
                <a:off x="3792" y="3024"/>
                <a:ext cx="212" cy="288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ru-RU" sz="2400">
                    <a:latin typeface="Times New Roman" pitchFamily="18" charset="0"/>
                  </a:rPr>
                  <a:t>9</a:t>
                </a:r>
              </a:p>
            </p:txBody>
          </p:sp>
          <p:sp>
            <p:nvSpPr>
              <p:cNvPr id="114" name="Text Box 34"/>
              <p:cNvSpPr txBox="1">
                <a:spLocks noChangeArrowheads="1"/>
              </p:cNvSpPr>
              <p:nvPr/>
            </p:nvSpPr>
            <p:spPr bwMode="auto">
              <a:xfrm>
                <a:off x="4032" y="3024"/>
                <a:ext cx="308" cy="288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ru-RU" sz="2400">
                    <a:latin typeface="Times New Roman" pitchFamily="18" charset="0"/>
                  </a:rPr>
                  <a:t>10</a:t>
                </a:r>
              </a:p>
            </p:txBody>
          </p:sp>
          <p:sp>
            <p:nvSpPr>
              <p:cNvPr id="115" name="Text Box 35"/>
              <p:cNvSpPr txBox="1">
                <a:spLocks noChangeArrowheads="1"/>
              </p:cNvSpPr>
              <p:nvPr/>
            </p:nvSpPr>
            <p:spPr bwMode="auto">
              <a:xfrm>
                <a:off x="4320" y="3024"/>
                <a:ext cx="308" cy="288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ru-RU" sz="2400">
                    <a:latin typeface="Times New Roman" pitchFamily="18" charset="0"/>
                  </a:rPr>
                  <a:t>11</a:t>
                </a:r>
              </a:p>
            </p:txBody>
          </p:sp>
          <p:sp>
            <p:nvSpPr>
              <p:cNvPr id="116" name="Text Box 25"/>
              <p:cNvSpPr txBox="1">
                <a:spLocks noChangeArrowheads="1"/>
              </p:cNvSpPr>
              <p:nvPr/>
            </p:nvSpPr>
            <p:spPr bwMode="auto">
              <a:xfrm>
                <a:off x="1458" y="3015"/>
                <a:ext cx="116" cy="291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endParaRPr lang="ru-RU" sz="2400">
                  <a:latin typeface="Times New Roman" pitchFamily="18" charset="0"/>
                </a:endParaRPr>
              </a:p>
            </p:txBody>
          </p:sp>
        </p:grpSp>
        <p:grpSp>
          <p:nvGrpSpPr>
            <p:cNvPr id="89" name="Group 36"/>
            <p:cNvGrpSpPr>
              <a:grpSpLocks/>
            </p:cNvGrpSpPr>
            <p:nvPr/>
          </p:nvGrpSpPr>
          <p:grpSpPr bwMode="auto">
            <a:xfrm>
              <a:off x="1296" y="2880"/>
              <a:ext cx="1440" cy="96"/>
              <a:chOff x="1296" y="2880"/>
              <a:chExt cx="1440" cy="96"/>
            </a:xfrm>
          </p:grpSpPr>
          <p:sp>
            <p:nvSpPr>
              <p:cNvPr id="97" name="Line 37"/>
              <p:cNvSpPr>
                <a:spLocks noChangeShapeType="1"/>
              </p:cNvSpPr>
              <p:nvPr/>
            </p:nvSpPr>
            <p:spPr bwMode="auto">
              <a:xfrm>
                <a:off x="1296" y="2880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8" name="Line 38"/>
              <p:cNvSpPr>
                <a:spLocks noChangeShapeType="1"/>
              </p:cNvSpPr>
              <p:nvPr/>
            </p:nvSpPr>
            <p:spPr bwMode="auto">
              <a:xfrm>
                <a:off x="1584" y="2880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" name="Line 39"/>
              <p:cNvSpPr>
                <a:spLocks noChangeShapeType="1"/>
              </p:cNvSpPr>
              <p:nvPr/>
            </p:nvSpPr>
            <p:spPr bwMode="auto">
              <a:xfrm>
                <a:off x="1872" y="2880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0" name="Line 40"/>
              <p:cNvSpPr>
                <a:spLocks noChangeShapeType="1"/>
              </p:cNvSpPr>
              <p:nvPr/>
            </p:nvSpPr>
            <p:spPr bwMode="auto">
              <a:xfrm>
                <a:off x="2160" y="2880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1" name="Line 41"/>
              <p:cNvSpPr>
                <a:spLocks noChangeShapeType="1"/>
              </p:cNvSpPr>
              <p:nvPr/>
            </p:nvSpPr>
            <p:spPr bwMode="auto">
              <a:xfrm>
                <a:off x="2448" y="2880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" name="Line 42"/>
              <p:cNvSpPr>
                <a:spLocks noChangeShapeType="1"/>
              </p:cNvSpPr>
              <p:nvPr/>
            </p:nvSpPr>
            <p:spPr bwMode="auto">
              <a:xfrm>
                <a:off x="2736" y="2880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90" name="Group 43"/>
            <p:cNvGrpSpPr>
              <a:grpSpLocks/>
            </p:cNvGrpSpPr>
            <p:nvPr/>
          </p:nvGrpSpPr>
          <p:grpSpPr bwMode="auto">
            <a:xfrm>
              <a:off x="3024" y="2880"/>
              <a:ext cx="1440" cy="96"/>
              <a:chOff x="1296" y="2880"/>
              <a:chExt cx="1440" cy="96"/>
            </a:xfrm>
          </p:grpSpPr>
          <p:sp>
            <p:nvSpPr>
              <p:cNvPr id="91" name="Line 44"/>
              <p:cNvSpPr>
                <a:spLocks noChangeShapeType="1"/>
              </p:cNvSpPr>
              <p:nvPr/>
            </p:nvSpPr>
            <p:spPr bwMode="auto">
              <a:xfrm>
                <a:off x="1296" y="2880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" name="Line 45"/>
              <p:cNvSpPr>
                <a:spLocks noChangeShapeType="1"/>
              </p:cNvSpPr>
              <p:nvPr/>
            </p:nvSpPr>
            <p:spPr bwMode="auto">
              <a:xfrm>
                <a:off x="1584" y="2880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" name="Line 46"/>
              <p:cNvSpPr>
                <a:spLocks noChangeShapeType="1"/>
              </p:cNvSpPr>
              <p:nvPr/>
            </p:nvSpPr>
            <p:spPr bwMode="auto">
              <a:xfrm>
                <a:off x="1872" y="2880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4" name="Line 47"/>
              <p:cNvSpPr>
                <a:spLocks noChangeShapeType="1"/>
              </p:cNvSpPr>
              <p:nvPr/>
            </p:nvSpPr>
            <p:spPr bwMode="auto">
              <a:xfrm>
                <a:off x="2160" y="2880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5" name="Line 48"/>
              <p:cNvSpPr>
                <a:spLocks noChangeShapeType="1"/>
              </p:cNvSpPr>
              <p:nvPr/>
            </p:nvSpPr>
            <p:spPr bwMode="auto">
              <a:xfrm>
                <a:off x="2448" y="2880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6" name="Line 49"/>
              <p:cNvSpPr>
                <a:spLocks noChangeShapeType="1"/>
              </p:cNvSpPr>
              <p:nvPr/>
            </p:nvSpPr>
            <p:spPr bwMode="auto">
              <a:xfrm>
                <a:off x="2736" y="2880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17" name="Line 2"/>
          <p:cNvSpPr>
            <a:spLocks noChangeShapeType="1"/>
          </p:cNvSpPr>
          <p:nvPr/>
        </p:nvSpPr>
        <p:spPr bwMode="auto">
          <a:xfrm flipV="1">
            <a:off x="2339975" y="3573463"/>
            <a:ext cx="4608513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23" presetClass="entr" presetSubtype="28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0"/>
                            </p:stCondLst>
                            <p:childTnLst>
                              <p:par>
                                <p:cTn id="5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85" grpId="0" animBg="1"/>
      <p:bldP spid="86" grpId="0" animBg="1"/>
      <p:bldP spid="1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1071546"/>
            <a:ext cx="850112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Сажень=3аршина=7футов=2м13см</a:t>
            </a:r>
          </a:p>
          <a:p>
            <a:r>
              <a:rPr lang="ru-RU" sz="4400" dirty="0" smtClean="0"/>
              <a:t>Фут=12дюймов=30см48мм</a:t>
            </a:r>
          </a:p>
          <a:p>
            <a:r>
              <a:rPr lang="ru-RU" sz="4400" dirty="0" smtClean="0"/>
              <a:t>Аршин=71см</a:t>
            </a:r>
          </a:p>
          <a:p>
            <a:r>
              <a:rPr lang="ru-RU" sz="4400" dirty="0" smtClean="0"/>
              <a:t>Вершок=4см45мм</a:t>
            </a:r>
          </a:p>
          <a:p>
            <a:r>
              <a:rPr lang="ru-RU" sz="4400" dirty="0" smtClean="0"/>
              <a:t>Дюйм=2см54мм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285860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chemeClr val="tx2"/>
              </a:solidFill>
            </a:endParaRPr>
          </a:p>
        </p:txBody>
      </p:sp>
      <p:pic>
        <p:nvPicPr>
          <p:cNvPr id="3" name="Picture 12" descr="MCj0424466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1484313"/>
            <a:ext cx="5400675" cy="464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987011" y="642918"/>
            <a:ext cx="4661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Спасибо за </a:t>
            </a:r>
            <a:r>
              <a:rPr lang="ru-RU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работу!</a:t>
            </a:r>
            <a:endParaRPr lang="ru-RU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122</Words>
  <PresentationFormat>Экран (4:3)</PresentationFormat>
  <Paragraphs>51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Марат</dc:creator>
  <cp:lastModifiedBy>Марат</cp:lastModifiedBy>
  <cp:revision>25</cp:revision>
  <dcterms:created xsi:type="dcterms:W3CDTF">2014-11-04T06:40:17Z</dcterms:created>
  <dcterms:modified xsi:type="dcterms:W3CDTF">2014-11-07T16:19:16Z</dcterms:modified>
</cp:coreProperties>
</file>