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01112D-52C7-4D20-A726-E2FDAA980624}" type="datetimeFigureOut">
              <a:rPr lang="ru-RU" smtClean="0"/>
              <a:pPr/>
              <a:t>16.12.2012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4C331-C5D2-42DB-8098-2929367EE0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4C331-C5D2-42DB-8098-2929367EE0F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12/16/2012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1295400"/>
            <a:ext cx="7406640" cy="2438400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Турнир знатоков английского языка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1447800" y="1905000"/>
            <a:ext cx="7543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Pat keeps two pets.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 girl sees three big grey geese.</a:t>
            </a:r>
            <a:endParaRPr kumimoji="0" lang="ru-RU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4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A cup of nice coffee is in nice coffee-cup.</a:t>
            </a:r>
            <a:endParaRPr kumimoji="0" lang="en-US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295400" y="1066800"/>
            <a:ext cx="6477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Patters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1"/>
          <p:cNvSpPr>
            <a:spLocks noChangeArrowheads="1"/>
          </p:cNvSpPr>
          <p:nvPr/>
        </p:nvSpPr>
        <p:spPr bwMode="auto">
          <a:xfrm>
            <a:off x="1219200" y="838200"/>
            <a:ext cx="79248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Riddles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I.   1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I have four legs, but I can’t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walk.                                                          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2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I’m tall and green, I’m in the garden.                                                    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It doesn’t have legs, but it goes.                                                             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4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 It doesn’t have legs, but it jumps.   </a:t>
            </a: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                       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II. 1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Two brothers, but they don’t see each other.                                        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2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It is white and cold and sweet. All children like it.                             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3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It is not a man, it is not a woman, but it teaches us.                             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4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It gives us milk and butter two. It’s very kind and likes to moor.    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 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1"/>
          <p:cNvSpPr>
            <a:spLocks noChangeArrowheads="1"/>
          </p:cNvSpPr>
          <p:nvPr/>
        </p:nvSpPr>
        <p:spPr bwMode="auto">
          <a:xfrm>
            <a:off x="1143000" y="685800"/>
            <a:ext cx="8001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English proverbs and sayings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A friend in need is a friend in deed.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All is well that ends well.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Better late than never.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Like mother, like daughter.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No smoke without a fire.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One for all and all for one. 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1"/>
          <p:cNvSpPr>
            <a:spLocks noChangeArrowheads="1"/>
          </p:cNvSpPr>
          <p:nvPr/>
        </p:nvSpPr>
        <p:spPr bwMode="auto">
          <a:xfrm>
            <a:off x="1371600" y="381000"/>
            <a:ext cx="7772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Verses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Eleven little boys are playing ball with Ben.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Two boys go away and there are…    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    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How much is three plus three.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…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apples on the apple – tree.                                                        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My dog has four legs. I have only…                                        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My dog likes to run, I like to run too.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much is two plus two.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…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apples for little Sue.                              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    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Five little girls as you can see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Are in the garden under the…                                                  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I see nine apples on the apple – tree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Six of them fall (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падать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and now they are…                           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Do you see that big… tree.                                                            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Let’s run there: one, two, three.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Here sits the dog under the tree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It likes the tree as you can…         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                                             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1"/>
          <p:cNvSpPr>
            <a:spLocks noChangeArrowheads="1"/>
          </p:cNvSpPr>
          <p:nvPr/>
        </p:nvSpPr>
        <p:spPr bwMode="auto">
          <a:xfrm>
            <a:off x="1295400" y="1905000"/>
            <a:ext cx="7848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much is eight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plus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eleven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How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much is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seven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plus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much is eight from eleven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How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much is eleven minus eight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       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One </a:t>
            </a: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apple, two apples, three apples, four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Five apples, six apples, seven apples more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Now tell me, little Paul, can you count them all?      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38168" y="32443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0400" y="1066800"/>
            <a:ext cx="373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Game” How much?</a:t>
            </a:r>
            <a:r>
              <a:rPr lang="en-US" b="1" dirty="0" smtClean="0"/>
              <a:t>”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7" y="1752599"/>
          <a:ext cx="6772597" cy="4191000"/>
        </p:xfrm>
        <a:graphic>
          <a:graphicData uri="http://schemas.openxmlformats.org/drawingml/2006/table">
            <a:tbl>
              <a:tblPr/>
              <a:tblGrid>
                <a:gridCol w="677189"/>
                <a:gridCol w="677189"/>
                <a:gridCol w="677189"/>
                <a:gridCol w="677189"/>
                <a:gridCol w="677189"/>
                <a:gridCol w="677189"/>
                <a:gridCol w="677189"/>
                <a:gridCol w="677189"/>
                <a:gridCol w="677189"/>
                <a:gridCol w="677896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p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w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z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g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f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r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0833" name="Rectangle 1"/>
          <p:cNvSpPr>
            <a:spLocks noChangeArrowheads="1"/>
          </p:cNvSpPr>
          <p:nvPr/>
        </p:nvSpPr>
        <p:spPr bwMode="auto">
          <a:xfrm>
            <a:off x="1371600" y="685800"/>
            <a:ext cx="7772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Find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animals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1"/>
          <p:cNvSpPr>
            <a:spLocks noChangeArrowheads="1"/>
          </p:cNvSpPr>
          <p:nvPr/>
        </p:nvSpPr>
        <p:spPr bwMode="auto">
          <a:xfrm>
            <a:off x="1143000" y="762000"/>
            <a:ext cx="8001000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Грамматический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конкурс</a:t>
            </a:r>
            <a:endParaRPr lang="en-US" sz="1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Ann and Mike is friends.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We English are.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Her hobby has reading.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What </a:t>
            </a:r>
            <a:r>
              <a:rPr kumimoji="0" lang="en-US" sz="32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the pencils are?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Ben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has </a:t>
            </a: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got a parrots.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You can play basketball?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There are a horse and 2 pigs in the yard.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The Brown live in Canada.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His sisters’ name is Kate.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33200" y="2514599"/>
          <a:ext cx="6848796" cy="1143002"/>
        </p:xfrm>
        <a:graphic>
          <a:graphicData uri="http://schemas.openxmlformats.org/drawingml/2006/table">
            <a:tbl>
              <a:tblPr/>
              <a:tblGrid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7966"/>
                <a:gridCol w="428636"/>
                <a:gridCol w="428636"/>
              </a:tblGrid>
              <a:tr h="57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D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o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n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a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k</a:t>
                      </a:r>
                      <a:endParaRPr lang="ru-RU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s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2881" name="Rectangle 1"/>
          <p:cNvSpPr>
            <a:spLocks noChangeArrowheads="1"/>
          </p:cNvSpPr>
          <p:nvPr/>
        </p:nvSpPr>
        <p:spPr bwMode="auto">
          <a:xfrm>
            <a:off x="2209800" y="1046440"/>
            <a:ext cx="4953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Puzzle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337</Words>
  <PresentationFormat>Экран (4:3)</PresentationFormat>
  <Paragraphs>191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Турнир знатоков английского языка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Турнир знатоков английского языка</dc:title>
  <dc:creator>Евгений</dc:creator>
  <cp:lastModifiedBy>Евгений</cp:lastModifiedBy>
  <cp:revision>8</cp:revision>
  <dcterms:created xsi:type="dcterms:W3CDTF">2012-12-13T09:09:18Z</dcterms:created>
  <dcterms:modified xsi:type="dcterms:W3CDTF">2012-12-16T14:57:43Z</dcterms:modified>
</cp:coreProperties>
</file>