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6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09.11.2013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09.11.2013</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09.11.2013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09.11.2013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33189" y="2967335"/>
            <a:ext cx="747762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Easter in Britain</a:t>
            </a:r>
          </a:p>
        </p:txBody>
      </p:sp>
    </p:spTree>
    <p:extLst>
      <p:ext uri="{BB962C8B-B14F-4D97-AF65-F5344CB8AC3E}">
        <p14:creationId xmlns:p14="http://schemas.microsoft.com/office/powerpoint/2010/main" val="15698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404664"/>
            <a:ext cx="3744416" cy="966936"/>
          </a:xfrm>
        </p:spPr>
        <p:txBody>
          <a:bodyPr>
            <a:normAutofit fontScale="90000"/>
          </a:bodyPr>
          <a:lstStyle/>
          <a:p>
            <a:r>
              <a:rPr lang="en-US" sz="6000" dirty="0" smtClean="0">
                <a:solidFill>
                  <a:schemeClr val="tx2">
                    <a:lumMod val="75000"/>
                  </a:schemeClr>
                </a:solidFill>
              </a:rPr>
              <a:t>The Cross </a:t>
            </a:r>
            <a:endParaRPr lang="ru-RU" sz="6000" dirty="0">
              <a:solidFill>
                <a:schemeClr val="tx2">
                  <a:lumMod val="75000"/>
                </a:schemeClr>
              </a:solidFill>
            </a:endParaRPr>
          </a:p>
        </p:txBody>
      </p:sp>
      <p:sp>
        <p:nvSpPr>
          <p:cNvPr id="3" name="Объект 2"/>
          <p:cNvSpPr>
            <a:spLocks noGrp="1"/>
          </p:cNvSpPr>
          <p:nvPr>
            <p:ph idx="1"/>
          </p:nvPr>
        </p:nvSpPr>
        <p:spPr>
          <a:xfrm>
            <a:off x="1547664" y="2564904"/>
            <a:ext cx="7139136" cy="3561259"/>
          </a:xfrm>
        </p:spPr>
        <p:txBody>
          <a:bodyPr>
            <a:normAutofit lnSpcReduction="10000"/>
          </a:bodyPr>
          <a:lstStyle/>
          <a:p>
            <a:pPr marL="0" indent="0">
              <a:buNone/>
            </a:pPr>
            <a:r>
              <a:rPr lang="en-US" dirty="0"/>
              <a:t> </a:t>
            </a:r>
            <a:r>
              <a:rPr lang="en-US" sz="2800" dirty="0">
                <a:solidFill>
                  <a:schemeClr val="accent5">
                    <a:lumMod val="75000"/>
                  </a:schemeClr>
                </a:solidFill>
              </a:rPr>
              <a:t>Of course as it is a Christian festival one of the main symbols is a cross, often on a hill. When Jesus was crucified, the cross became a symbol of suffering. Then with the resurrection, Christians saw it as a symbol of victory over death. In A.D. 325, Roman emperor Constantine issued a decree at the Council of Nicaea, that the Cross would be the official symbol of Christianity.</a:t>
            </a:r>
            <a:endParaRPr lang="ru-RU" sz="2800" dirty="0">
              <a:solidFill>
                <a:schemeClr val="accent5">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2" y="1"/>
            <a:ext cx="1967844"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3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                       Easter </a:t>
            </a:r>
            <a:r>
              <a:rPr lang="en-US" dirty="0"/>
              <a:t>Eggs</a:t>
            </a:r>
            <a:endParaRPr lang="ru-RU" dirty="0"/>
          </a:p>
        </p:txBody>
      </p:sp>
      <p:sp>
        <p:nvSpPr>
          <p:cNvPr id="2" name="Объект 1"/>
          <p:cNvSpPr>
            <a:spLocks noGrp="1"/>
          </p:cNvSpPr>
          <p:nvPr>
            <p:ph idx="1"/>
          </p:nvPr>
        </p:nvSpPr>
        <p:spPr/>
        <p:txBody>
          <a:bodyPr/>
          <a:lstStyle/>
          <a:p>
            <a:r>
              <a:rPr lang="en-US" dirty="0"/>
              <a:t>Easter eggs are a very old tradition going to a time before Christianity. Eggs are a symbol of spring and new life. Exchanging and eating Easter eggs is </a:t>
            </a:r>
            <a:r>
              <a:rPr lang="en-US" dirty="0" smtClean="0"/>
              <a:t>a popular </a:t>
            </a:r>
            <a:r>
              <a:rPr lang="en-US" dirty="0"/>
              <a:t>custom in many </a:t>
            </a:r>
            <a:r>
              <a:rPr lang="en-US" dirty="0" smtClean="0"/>
              <a:t>countries</a:t>
            </a:r>
            <a:r>
              <a:rPr lang="en-US" dirty="0"/>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62236"/>
            <a:ext cx="3024335" cy="19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2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Объект 1"/>
          <p:cNvSpPr>
            <a:spLocks noGrp="1"/>
          </p:cNvSpPr>
          <p:nvPr>
            <p:ph idx="1"/>
          </p:nvPr>
        </p:nvSpPr>
        <p:spPr/>
        <p:txBody>
          <a:bodyPr/>
          <a:lstStyle/>
          <a:p>
            <a:endParaRPr lang="ru-RU"/>
          </a:p>
        </p:txBody>
      </p:sp>
    </p:spTree>
    <p:extLst>
      <p:ext uri="{BB962C8B-B14F-4D97-AF65-F5344CB8AC3E}">
        <p14:creationId xmlns:p14="http://schemas.microsoft.com/office/powerpoint/2010/main" val="119515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The Easter Bunny</a:t>
            </a:r>
            <a:endParaRPr lang="ru-RU" dirty="0"/>
          </a:p>
        </p:txBody>
      </p:sp>
      <p:sp>
        <p:nvSpPr>
          <p:cNvPr id="2" name="Объект 1"/>
          <p:cNvSpPr>
            <a:spLocks noGrp="1"/>
          </p:cNvSpPr>
          <p:nvPr>
            <p:ph idx="1"/>
          </p:nvPr>
        </p:nvSpPr>
        <p:spPr/>
        <p:txBody>
          <a:bodyPr/>
          <a:lstStyle/>
          <a:p>
            <a:r>
              <a:rPr lang="en-US" dirty="0"/>
              <a:t>the bunny as an Easter symbol seems to come to the UK from Germany, where it was first mentioned in German writings in the 16th Century. The first edible Easter bunnies appeared in Germany during the early 1800s, they were made of pastry and sugar. Children in the UK believe that if they are good the «Easter Bunny » will leave (chocolate) eggs for them.</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04664"/>
            <a:ext cx="1872208" cy="193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66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TotalTime>
  <Words>202</Words>
  <Application>Microsoft Office PowerPoint</Application>
  <PresentationFormat>Экран (4:3)</PresentationFormat>
  <Paragraphs>7</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Городская</vt:lpstr>
      <vt:lpstr>Презентация PowerPoint</vt:lpstr>
      <vt:lpstr>The Cross </vt:lpstr>
      <vt:lpstr>                       Easter Eggs</vt:lpstr>
      <vt:lpstr>Презентация PowerPoint</vt:lpstr>
      <vt:lpstr>The Easter Bunny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FIRST</dc:creator>
  <cp:lastModifiedBy>FIRST</cp:lastModifiedBy>
  <cp:revision>4</cp:revision>
  <dcterms:created xsi:type="dcterms:W3CDTF">2013-11-09T05:40:29Z</dcterms:created>
  <dcterms:modified xsi:type="dcterms:W3CDTF">2013-11-09T07:05:29Z</dcterms:modified>
</cp:coreProperties>
</file>