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439" r:id="rId2"/>
    <p:sldId id="442" r:id="rId3"/>
    <p:sldId id="440" r:id="rId4"/>
    <p:sldId id="438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A50021"/>
    <a:srgbClr val="C0C0C0"/>
    <a:srgbClr val="B2B2B2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3995" autoAdjust="0"/>
    <p:restoredTop sz="94660"/>
  </p:normalViewPr>
  <p:slideViewPr>
    <p:cSldViewPr>
      <p:cViewPr>
        <p:scale>
          <a:sx n="90" d="100"/>
          <a:sy n="90" d="100"/>
        </p:scale>
        <p:origin x="-127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453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453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A6E7C-66E6-4761-819B-3F7292FF2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573F3-55F9-4118-8632-4F0AA321A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BAB35-F80D-4979-842A-FD9B9C696F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19941-7E05-4DF6-866F-64687C5E9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0247B-4666-4C75-A24D-C994C1E37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78F1-D1F8-494D-9DCF-D00E232D8F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C6C46-105C-4CC6-9618-0B744BC12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25F9B-8037-4392-80A9-71B3E7F86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EEEDC-9E34-4359-906E-111A778B7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BA91-BE63-4698-A82C-80948FC73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418C3-6548-4C5E-99BC-FDC810613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229BA-2437-4082-B9C2-7509C41FA5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37C64-AE4D-4808-BFA8-F3DC78DDD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6349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49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49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49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49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49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49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49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49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0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0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0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0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0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0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0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0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0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0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1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51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351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351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351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51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1BF171B-DACE-4ACE-8C65-0D69E2580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351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0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8018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u="sng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Кроссворд по творчеству </a:t>
            </a:r>
            <a:r>
              <a:rPr lang="ru-RU" sz="2800" b="1" u="sng" kern="10" dirty="0" err="1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Д.Б.Кабалевского</a:t>
            </a:r>
            <a:endParaRPr lang="ru-RU" sz="2800" b="1" u="sng" kern="10" dirty="0" smtClean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500174"/>
            <a:ext cx="85011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i="1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"Музыка не только доставляет нам удовольствие.</a:t>
            </a:r>
          </a:p>
          <a:p>
            <a:pPr algn="just"/>
            <a:r>
              <a:rPr lang="ru-RU" sz="4000" i="1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 Она многому учит. Она, как книга, делает нас лучше, умнее, добрее. "</a:t>
            </a:r>
          </a:p>
          <a:p>
            <a:pPr algn="just"/>
            <a:r>
              <a:rPr lang="ru-RU" sz="4000" i="1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                                 </a:t>
            </a:r>
          </a:p>
          <a:p>
            <a:pPr algn="just"/>
            <a:r>
              <a:rPr lang="ru-RU" sz="4000" i="1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                                  Д.Б. </a:t>
            </a:r>
            <a:r>
              <a:rPr lang="ru-RU" sz="4000" i="1" kern="10" dirty="0" err="1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ook Antiqua" pitchFamily="18" charset="0"/>
                <a:cs typeface="Arial" pitchFamily="34" charset="0"/>
              </a:rPr>
              <a:t>Кабалевский</a:t>
            </a:r>
            <a:endParaRPr lang="ru-RU" sz="4000" i="1" kern="10" dirty="0" smtClean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75800" cy="704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0" y="1071546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endParaRPr lang="ru-RU" sz="3200" b="1" i="1" dirty="0">
              <a:ln>
                <a:solidFill>
                  <a:srgbClr val="00206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504" y="1071546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endParaRPr lang="ru-RU" sz="3200" b="1" i="1" dirty="0">
              <a:ln>
                <a:solidFill>
                  <a:srgbClr val="00206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43008" y="1071546"/>
            <a:ext cx="561980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4512" y="1071546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  <a:endParaRPr lang="ru-RU" sz="3200" b="1" i="1" dirty="0">
              <a:ln>
                <a:solidFill>
                  <a:srgbClr val="00206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86016" y="1071546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endParaRPr lang="ru-RU" sz="3200" b="1" i="1" dirty="0">
              <a:ln>
                <a:solidFill>
                  <a:srgbClr val="00206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14512" y="2071678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85984" y="2071678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endParaRPr lang="ru-RU" sz="3200" b="1" i="1" dirty="0">
              <a:ln>
                <a:solidFill>
                  <a:srgbClr val="00206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86016" y="1571612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endParaRPr lang="ru-RU" sz="3200" b="1" i="1" dirty="0">
              <a:ln>
                <a:solidFill>
                  <a:srgbClr val="00206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520" y="1071546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3200" b="1" i="1" dirty="0">
              <a:ln>
                <a:solidFill>
                  <a:srgbClr val="00206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00528" y="1571612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00528" y="2071678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520" y="2071678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286016" y="3071810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286016" y="3571876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Ы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000528" y="1071546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29024" y="2071678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286016" y="2571744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858016" y="1071546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858016" y="1571612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858048" y="2571744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858048" y="2071678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286544" y="2071678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715040" y="2071678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143536" y="2071678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572032" y="2071678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000528" y="571480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715040" y="3571876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715040" y="3071810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715040" y="2571744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715040" y="571480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286544" y="571480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429552" y="571480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858048" y="571480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000528" y="2571744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8643966" y="3571876"/>
            <a:ext cx="428628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8215338" y="3571876"/>
            <a:ext cx="428628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786710" y="3571876"/>
            <a:ext cx="428628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286644" y="3571876"/>
            <a:ext cx="500066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786578" y="3571876"/>
            <a:ext cx="500066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286512" y="3571876"/>
            <a:ext cx="500066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143536" y="3571876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715040" y="4071942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715040" y="4572008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715040" y="5072074"/>
            <a:ext cx="571504" cy="500066"/>
          </a:xfrm>
          <a:prstGeom prst="roundRect">
            <a:avLst/>
          </a:prstGeom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n>
                  <a:solidFill>
                    <a:srgbClr val="00206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71538" y="2071678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0" y="5715016"/>
            <a:ext cx="6143668" cy="135729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Книга  Д.Б. </a:t>
            </a:r>
            <a:r>
              <a:rPr lang="ru-RU" sz="3200" dirty="0" err="1" smtClean="0">
                <a:solidFill>
                  <a:srgbClr val="002060"/>
                </a:solidFill>
              </a:rPr>
              <a:t>Кабалевского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« ……….ума и сердца»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86446" y="150017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214282" y="5429264"/>
            <a:ext cx="4857784" cy="121444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звали мать </a:t>
            </a:r>
          </a:p>
          <a:p>
            <a:pPr algn="ctr"/>
            <a:r>
              <a:rPr lang="ru-RU" sz="3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Д.Б. </a:t>
            </a:r>
            <a:r>
              <a:rPr lang="ru-RU" sz="320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Кабалевского</a:t>
            </a:r>
            <a:r>
              <a:rPr lang="ru-RU" sz="3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428860" y="50004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000100" y="5286388"/>
            <a:ext cx="4572032" cy="15716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Музыкальная пьеса </a:t>
            </a:r>
            <a:r>
              <a:rPr lang="ru-RU" sz="320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Д.Б.Кабалевского</a:t>
            </a:r>
            <a:r>
              <a:rPr lang="ru-RU" sz="3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 цирке?</a:t>
            </a:r>
            <a:endParaRPr lang="ru-RU" sz="32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0" y="50004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0" y="4643446"/>
            <a:ext cx="4714908" cy="185736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Основателем и главным редактором какого журнала был Д.Б. </a:t>
            </a:r>
            <a:r>
              <a:rPr lang="ru-RU" sz="240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Кабалевский</a:t>
            </a:r>
            <a:r>
              <a:rPr lang="ru-RU" sz="2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?</a:t>
            </a:r>
          </a:p>
          <a:p>
            <a:pPr algn="ctr"/>
            <a:r>
              <a:rPr lang="ru-RU" sz="2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«……….в школе»</a:t>
            </a:r>
            <a:endParaRPr lang="ru-RU" sz="2400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571868" y="285728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0" y="4714884"/>
            <a:ext cx="4500594" cy="171451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звали отца </a:t>
            </a:r>
          </a:p>
          <a:p>
            <a:pPr algn="ctr"/>
            <a:r>
              <a:rPr lang="ru-RU" sz="3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Д.Б. </a:t>
            </a:r>
            <a:r>
              <a:rPr lang="ru-RU" sz="320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Кабалевского</a:t>
            </a:r>
            <a:r>
              <a:rPr lang="ru-RU" sz="32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715140" y="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0" y="4786322"/>
            <a:ext cx="4857752" cy="18573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Три кита: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Песня,……., марш.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72000" y="364331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0" y="4500570"/>
            <a:ext cx="4572000" cy="18573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Д.Кабалевский</a:t>
            </a:r>
            <a:r>
              <a:rPr lang="ru-RU" sz="20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«Три подружки».</a:t>
            </a:r>
          </a:p>
          <a:p>
            <a:pPr algn="ctr"/>
            <a:r>
              <a:rPr lang="ru-RU" sz="20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Плакса. Злюка. ………..</a:t>
            </a:r>
          </a:p>
          <a:p>
            <a:pPr algn="ctr"/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5214942" y="50004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214282" y="4357694"/>
            <a:ext cx="5072098" cy="250030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Главная аудитория, для которой писал композитор </a:t>
            </a:r>
            <a:r>
              <a:rPr lang="ru-RU" sz="240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Д.Кабалевский</a:t>
            </a:r>
            <a:r>
              <a:rPr lang="ru-RU" sz="2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3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3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3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5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000"/>
                            </p:stCondLst>
                            <p:childTnLst>
                              <p:par>
                                <p:cTn id="6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000"/>
                            </p:stCondLst>
                            <p:childTnLst>
                              <p:par>
                                <p:cTn id="7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000"/>
                            </p:stCondLst>
                            <p:childTnLst>
                              <p:par>
                                <p:cTn id="7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2" dur="3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3" dur="3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3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3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3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3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9000"/>
                            </p:stCondLst>
                            <p:childTnLst>
                              <p:par>
                                <p:cTn id="1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2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3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6" dur="3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2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3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80"/>
                            </p:stCondLst>
                            <p:childTnLst>
                              <p:par>
                                <p:cTn id="16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60"/>
                            </p:stCondLst>
                            <p:childTnLst>
                              <p:par>
                                <p:cTn id="17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4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5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160"/>
                            </p:stCondLst>
                            <p:childTnLst>
                              <p:par>
                                <p:cTn id="17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160"/>
                            </p:stCondLst>
                            <p:childTnLst>
                              <p:par>
                                <p:cTn id="18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0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1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3000"/>
                            </p:stCondLst>
                            <p:childTnLst>
                              <p:par>
                                <p:cTn id="21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2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2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6000"/>
                            </p:stCondLst>
                            <p:childTnLst>
                              <p:par>
                                <p:cTn id="23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7000"/>
                            </p:stCondLst>
                            <p:childTnLst>
                              <p:par>
                                <p:cTn id="23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8" dur="3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4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5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2000"/>
                            </p:stCondLst>
                            <p:childTnLst>
                              <p:par>
                                <p:cTn id="26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0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1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3000"/>
                            </p:stCondLst>
                            <p:childTnLst>
                              <p:par>
                                <p:cTn id="27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4000"/>
                            </p:stCondLst>
                            <p:childTnLst>
                              <p:par>
                                <p:cTn id="28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2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3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3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3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6" dur="3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6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7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8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2000"/>
                            </p:stCondLst>
                            <p:childTnLst>
                              <p:par>
                                <p:cTn id="3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2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3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3000"/>
                            </p:stCondLst>
                            <p:childTnLst>
                              <p:par>
                                <p:cTn id="3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8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9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0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4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5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6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5000"/>
                            </p:stCondLst>
                            <p:childTnLst>
                              <p:par>
                                <p:cTn id="3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0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1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2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4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6" dur="3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6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7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2000"/>
                            </p:stCondLst>
                            <p:childTnLst>
                              <p:par>
                                <p:cTn id="36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2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3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4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8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9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0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5000"/>
                            </p:stCondLst>
                            <p:childTnLst>
                              <p:par>
                                <p:cTn id="37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4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5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6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6000"/>
                            </p:stCondLst>
                            <p:childTnLst>
                              <p:par>
                                <p:cTn id="37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0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1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2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7000"/>
                            </p:stCondLst>
                            <p:childTnLst>
                              <p:par>
                                <p:cTn id="38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6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7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8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8000"/>
                            </p:stCondLst>
                            <p:childTnLst>
                              <p:par>
                                <p:cTn id="39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2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3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4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4" dur="3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3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6" dur="3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6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7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8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2000"/>
                            </p:stCondLst>
                            <p:childTnLst>
                              <p:par>
                                <p:cTn id="42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2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3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4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3000"/>
                            </p:stCondLst>
                            <p:childTnLst>
                              <p:par>
                                <p:cTn id="42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8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9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0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0" grpId="0" animBg="1"/>
      <p:bldP spid="50" grpId="1" animBg="1"/>
      <p:bldP spid="51" grpId="0"/>
      <p:bldP spid="52" grpId="0" animBg="1"/>
      <p:bldP spid="52" grpId="1" animBg="1"/>
      <p:bldP spid="53" grpId="0"/>
      <p:bldP spid="54" grpId="0" animBg="1"/>
      <p:bldP spid="54" grpId="1" animBg="1"/>
      <p:bldP spid="55" grpId="0"/>
      <p:bldP spid="56" grpId="0" animBg="1"/>
      <p:bldP spid="56" grpId="1" animBg="1"/>
      <p:bldP spid="57" grpId="0"/>
      <p:bldP spid="58" grpId="0" animBg="1"/>
      <p:bldP spid="58" grpId="1" animBg="1"/>
      <p:bldP spid="59" grpId="0"/>
      <p:bldP spid="60" grpId="0" animBg="1"/>
      <p:bldP spid="60" grpId="1" animBg="1"/>
      <p:bldP spid="61" grpId="0"/>
      <p:bldP spid="62" grpId="0" animBg="1"/>
      <p:bldP spid="62" grpId="1" animBg="1"/>
      <p:bldP spid="63" grpId="0"/>
      <p:bldP spid="64" grpId="0" animBg="1"/>
      <p:bldP spid="6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31800" y="0"/>
            <a:ext cx="9575800" cy="704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0" y="4221163"/>
            <a:ext cx="8829675" cy="933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60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2500306"/>
            <a:ext cx="650085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2071678"/>
            <a:ext cx="70228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u="sng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3108" y="214290"/>
            <a:ext cx="501393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Список</a:t>
            </a:r>
            <a:r>
              <a:rPr lang="ru-RU" sz="2800" b="1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kern="10" dirty="0" err="1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интернет-ресурсов</a:t>
            </a:r>
            <a:r>
              <a:rPr lang="ru-RU" sz="2800" b="1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sz="2800" b="1" kern="10" dirty="0" smtClean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2800" b="1" kern="10" dirty="0" smtClean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2800" b="1" kern="10" dirty="0" smtClean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785794"/>
            <a:ext cx="600465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Начальная школа - детям, родителям, </a:t>
            </a:r>
            <a:r>
              <a:rPr lang="ru-RU" sz="20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учителям:</a:t>
            </a:r>
            <a:endParaRPr lang="ru-RU" sz="2000" kern="10" dirty="0" smtClean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0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http</a:t>
            </a:r>
            <a:r>
              <a:rPr lang="en-US" sz="20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://</a:t>
            </a:r>
            <a:r>
              <a:rPr lang="en-US" sz="20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www.nachalka.com/book/export/html/1325</a:t>
            </a:r>
            <a:endParaRPr lang="ru-RU" sz="2000" kern="10" dirty="0" smtClean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2000" kern="10" dirty="0" smtClean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2000" kern="10" dirty="0" smtClean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2000" kern="10" dirty="0" smtClean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1643050"/>
            <a:ext cx="78581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Фон для презентации:</a:t>
            </a:r>
          </a:p>
          <a:p>
            <a:r>
              <a:rPr lang="en-US" sz="20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http://english-study-cafe.ru/index.php/powerpoint-dlya-vsekh/shablony-prezentatsij/546-shablon-qteatrq</a:t>
            </a:r>
            <a:endParaRPr lang="ru-RU" sz="2000" kern="10" dirty="0" smtClean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2786058"/>
            <a:ext cx="48542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Мастерская </a:t>
            </a:r>
            <a:r>
              <a:rPr lang="ru-RU" sz="20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кроссвордов:</a:t>
            </a:r>
            <a:endParaRPr lang="ru-RU" sz="2000" kern="10" dirty="0" smtClean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0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http://biouroki.ru/workshop/crossgen.html</a:t>
            </a:r>
            <a:endParaRPr lang="ru-RU" sz="2000" kern="10" dirty="0" smtClean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2582</TotalTime>
  <Words>191</Words>
  <Application>Microsoft Office PowerPoint</Application>
  <PresentationFormat>Экран (4:3)</PresentationFormat>
  <Paragraphs>81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Занавес</vt:lpstr>
      <vt:lpstr>Слайд 1</vt:lpstr>
      <vt:lpstr>Слайд 2</vt:lpstr>
      <vt:lpstr>Слайд 3</vt:lpstr>
      <vt:lpstr>Слайд 4</vt:lpstr>
    </vt:vector>
  </TitlesOfParts>
  <Company>fff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vvv</dc:creator>
  <cp:lastModifiedBy>наташа</cp:lastModifiedBy>
  <cp:revision>180</cp:revision>
  <dcterms:created xsi:type="dcterms:W3CDTF">2010-10-31T12:20:02Z</dcterms:created>
  <dcterms:modified xsi:type="dcterms:W3CDTF">2015-11-07T18:26:27Z</dcterms:modified>
</cp:coreProperties>
</file>