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311" r:id="rId2"/>
    <p:sldId id="299" r:id="rId3"/>
    <p:sldId id="258" r:id="rId4"/>
    <p:sldId id="260" r:id="rId5"/>
    <p:sldId id="314" r:id="rId6"/>
    <p:sldId id="269" r:id="rId7"/>
    <p:sldId id="303" r:id="rId8"/>
    <p:sldId id="300" r:id="rId9"/>
    <p:sldId id="266" r:id="rId10"/>
    <p:sldId id="315" r:id="rId11"/>
    <p:sldId id="277" r:id="rId12"/>
    <p:sldId id="284" r:id="rId13"/>
    <p:sldId id="264" r:id="rId14"/>
    <p:sldId id="265" r:id="rId15"/>
    <p:sldId id="295" r:id="rId16"/>
    <p:sldId id="268" r:id="rId17"/>
    <p:sldId id="286" r:id="rId18"/>
    <p:sldId id="280" r:id="rId19"/>
    <p:sldId id="282" r:id="rId20"/>
    <p:sldId id="302" r:id="rId21"/>
    <p:sldId id="297" r:id="rId22"/>
    <p:sldId id="307" r:id="rId23"/>
    <p:sldId id="31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2A0"/>
    <a:srgbClr val="7AEEEE"/>
    <a:srgbClr val="88ECEC"/>
    <a:srgbClr val="46DE6A"/>
    <a:srgbClr val="EBF1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3" autoAdjust="0"/>
    <p:restoredTop sz="94760" autoAdjust="0"/>
  </p:normalViewPr>
  <p:slideViewPr>
    <p:cSldViewPr>
      <p:cViewPr varScale="1">
        <p:scale>
          <a:sx n="68" d="100"/>
          <a:sy n="68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AAD7-6CE0-40E3-91DF-868F65F4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7D6B-D2E6-4F80-A015-B04CEB512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BDE6-F5CA-46A1-83E4-F1683E0A5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7DF1-CD8F-42AC-A519-AE0BAEA78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0B7A-DAC5-41B1-B8D6-910E692AF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B306-BCDC-4C13-B801-105D441F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CE60-4BEA-4E9C-B16D-52778885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BF91-CE08-4386-8697-DB0562DC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8213-B2F3-4C81-B9F1-491EF6FE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E218-3B95-42F5-977F-00970B319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CD52-C561-473F-A2DC-5D9C8EEC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741F-F005-406A-8F04-5BEA40FD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AC68-4B66-41F7-AEEA-EF0CB9FB1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89F9-29B3-405F-BD04-3CBEADC31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3AE7-BDB7-4551-89F6-B898C9FE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5E1B-0A28-4D4A-B5DD-186218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2FE87A1-FDC4-4CA7-A8C6-5112BF8BF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8" r:id="rId2"/>
    <p:sldLayoutId id="2147484012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1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im4-tub-ru.yandex.net/i?id=104456848-15-72&amp;n=2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im0-tub-ru.yandex.net/i?id=428507372-48-72&amp;n=2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0"/>
              </a:srgbClr>
            </a:gs>
            <a:gs pos="0">
              <a:srgbClr val="FF0000">
                <a:alpha val="0"/>
              </a:srgbClr>
            </a:gs>
            <a:gs pos="0">
              <a:srgbClr val="FF0000">
                <a:alpha val="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00600" y="304800"/>
            <a:ext cx="411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>
              <a:defRPr/>
            </a:pPr>
            <a:r>
              <a:rPr lang="ru-RU" sz="2400" b="1" spc="-100" dirty="0">
                <a:latin typeface="+mj-lt"/>
                <a:ea typeface="+mj-ea"/>
                <a:cs typeface="+mj-cs"/>
              </a:rPr>
              <a:t>МКДОУ детский сад </a:t>
            </a:r>
          </a:p>
          <a:p>
            <a:pPr algn="r">
              <a:defRPr/>
            </a:pPr>
            <a:r>
              <a:rPr lang="ru-RU" sz="2400" b="1" spc="-100" dirty="0">
                <a:latin typeface="+mj-lt"/>
                <a:ea typeface="+mj-ea"/>
                <a:cs typeface="+mj-cs"/>
              </a:rPr>
              <a:t>комбинированного вида </a:t>
            </a:r>
          </a:p>
          <a:p>
            <a:pPr algn="r">
              <a:defRPr/>
            </a:pPr>
            <a:r>
              <a:rPr lang="ru-RU" sz="2400" b="1" spc="-100" dirty="0">
                <a:latin typeface="+mj-lt"/>
                <a:ea typeface="+mj-ea"/>
                <a:cs typeface="+mj-cs"/>
              </a:rPr>
              <a:t>«Ласточка»</a:t>
            </a:r>
            <a:br>
              <a:rPr lang="ru-RU" sz="2400" b="1" spc="-100" dirty="0">
                <a:latin typeface="+mj-lt"/>
                <a:ea typeface="+mj-ea"/>
                <a:cs typeface="+mj-cs"/>
              </a:rPr>
            </a:br>
            <a:r>
              <a:rPr lang="ru-RU" sz="2400" b="1" spc="-100" dirty="0">
                <a:latin typeface="+mj-lt"/>
                <a:ea typeface="+mj-ea"/>
                <a:cs typeface="+mj-cs"/>
              </a:rPr>
              <a:t>р.п. Варгаши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4800600"/>
            <a:ext cx="762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Конкурс презентаций «Наша дошкольная жизнь»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Номинация «Маленькие патриоты»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Сунгурова</a:t>
            </a:r>
            <a:r>
              <a:rPr lang="ru-RU" sz="2000" dirty="0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 Раиса Михайловна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Воспитатель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effectLst>
                  <a:outerShdw blurRad="38100" dist="38100" dir="2700000" algn="tl">
                    <a:srgbClr val="B13F9A"/>
                  </a:outerShdw>
                </a:effectLst>
                <a:cs typeface="Arial" charset="0"/>
              </a:rPr>
              <a:t>Первая квалификационная категория.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514600"/>
            <a:ext cx="78486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«Есть в Варгашах завод»</a:t>
            </a:r>
            <a:endParaRPr lang="ru-RU" sz="66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4" descr="08717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524000" cy="18621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Визитная карточка завода. Пожарная машина на постаменте встречает каждого, кто приходит на завод.</a:t>
            </a:r>
          </a:p>
        </p:txBody>
      </p:sp>
      <p:pic>
        <p:nvPicPr>
          <p:cNvPr id="14339" name="Picture 5" descr="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73914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_8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666750"/>
          </a:xfrm>
        </p:spPr>
        <p:txBody>
          <a:bodyPr/>
          <a:lstStyle/>
          <a:p>
            <a:pPr eaLnBrk="1" hangingPunct="1"/>
            <a:r>
              <a:rPr lang="ru-RU" sz="3200" smtClean="0"/>
              <a:t>Ввысь поднялись просторные и светлые цеха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   </a:t>
            </a:r>
            <a:r>
              <a:rPr lang="ru-RU" sz="3600" b="1" smtClean="0">
                <a:latin typeface="Arial" charset="0"/>
              </a:rPr>
              <a:t>«</a:t>
            </a:r>
            <a:r>
              <a:rPr lang="ru-RU" sz="3600" b="1" smtClean="0"/>
              <a:t>Детский сад</a:t>
            </a:r>
            <a:r>
              <a:rPr lang="ru-RU" sz="3600" b="1" smtClean="0">
                <a:latin typeface="Arial" charset="0"/>
              </a:rPr>
              <a:t>»</a:t>
            </a:r>
            <a:r>
              <a:rPr lang="ru-RU" sz="3600" b="1" smtClean="0"/>
              <a:t> для пожарных машин</a:t>
            </a:r>
          </a:p>
        </p:txBody>
      </p:sp>
      <p:pic>
        <p:nvPicPr>
          <p:cNvPr id="16387" name="Picture 4" descr="P912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2275"/>
            <a:ext cx="8153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818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   </a:t>
            </a:r>
            <a:r>
              <a:rPr lang="ru-RU" sz="3600" b="1" smtClean="0"/>
              <a:t>Кто делает пожарные машины ?</a:t>
            </a:r>
          </a:p>
        </p:txBody>
      </p:sp>
      <p:sp>
        <p:nvSpPr>
          <p:cNvPr id="17411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0" y="1676400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   </a:t>
            </a:r>
            <a:r>
              <a:rPr lang="ru-RU" sz="2800" smtClean="0">
                <a:latin typeface="Arial" charset="0"/>
              </a:rPr>
              <a:t>Бежит машина красная 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не выключая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latin typeface="Arial" charset="0"/>
              </a:rPr>
              <a:t>   фар.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На службу на опасную,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Спешит тушить пожар.</a:t>
            </a:r>
            <a:br>
              <a:rPr lang="ru-RU" sz="2800" smtClean="0">
                <a:latin typeface="Arial" charset="0"/>
              </a:rPr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5181600" y="3346450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/>
          </a:p>
        </p:txBody>
      </p:sp>
      <p:pic>
        <p:nvPicPr>
          <p:cNvPr id="17413" name="Picture 19" descr="i?id=61927808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5780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6248400" cy="7921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Такой машина приходит на завод. 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Это называется «шасси».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18436" name="Picture 10" descr="IMG_8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9468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990600"/>
            <a:ext cx="2743200" cy="579438"/>
          </a:xfrm>
        </p:spPr>
        <p:txBody>
          <a:bodyPr/>
          <a:lstStyle/>
          <a:p>
            <a:pPr eaLnBrk="1" hangingPunct="1"/>
            <a:r>
              <a:rPr lang="ru-RU" sz="3600" b="1" smtClean="0"/>
              <a:t>Конструктор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2590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Пожарную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машину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конструктор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разработал.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День и ночь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не спал,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работал</a:t>
            </a:r>
            <a:r>
              <a:rPr lang="ru-RU" sz="2800" smtClean="0"/>
              <a:t>.</a:t>
            </a:r>
          </a:p>
        </p:txBody>
      </p:sp>
      <p:pic>
        <p:nvPicPr>
          <p:cNvPr id="19460" name="Picture 7" descr="IMG_85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5463" y="3048000"/>
            <a:ext cx="5773737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23622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Слесарь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Мне нужны такие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 вещи: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молоток, тиски и           клещи.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Ключ, напильник и ножовка.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А всего нужней сноровка</a:t>
            </a:r>
            <a:r>
              <a:rPr lang="ru-RU" sz="2800" smtClean="0"/>
              <a:t>.</a:t>
            </a:r>
          </a:p>
        </p:txBody>
      </p:sp>
      <p:pic>
        <p:nvPicPr>
          <p:cNvPr id="20484" name="Picture 7" descr="http://im4-tub-ru.yandex.net/i?id=104456848-15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86200" y="1600200"/>
            <a:ext cx="5105400" cy="3829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18288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Токарь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58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                                               </a:t>
            </a:r>
            <a:r>
              <a:rPr lang="ru-RU" sz="2800" smtClean="0">
                <a:latin typeface="Arial" charset="0"/>
              </a:rPr>
              <a:t>Токарь склонился над умным станком.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   Тонкая стружка бежит ручейком.</a:t>
            </a:r>
          </a:p>
        </p:txBody>
      </p:sp>
      <p:pic>
        <p:nvPicPr>
          <p:cNvPr id="21508" name="Picture 3" descr="http://im0-tub-ru.yandex.net/i?id=428507372-48-72&amp;n=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429000" y="1981200"/>
            <a:ext cx="5437188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23622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Сварщик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Он в синей спецовке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 и в синих очках.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Он синюю молнию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 держит в руках.</a:t>
            </a:r>
          </a:p>
        </p:txBody>
      </p:sp>
      <p:pic>
        <p:nvPicPr>
          <p:cNvPr id="22532" name="Picture 8" descr="i?id=140103728-67-72&amp;n=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14463"/>
            <a:ext cx="4648200" cy="4986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19050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Маляр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Есть у мастера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сноровка.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Водит кистью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очень ловко,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Но вместо кисти он принес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металлический насос.</a:t>
            </a:r>
          </a:p>
        </p:txBody>
      </p:sp>
      <p:pic>
        <p:nvPicPr>
          <p:cNvPr id="23556" name="Picture 7" descr="IMG_83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625850" cy="544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2390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</a:rPr>
              <a:t>Цель:</a:t>
            </a:r>
            <a:r>
              <a:rPr lang="ru-RU" sz="2400" smtClean="0">
                <a:latin typeface="Arial" charset="0"/>
              </a:rPr>
              <a:t> 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Формировать у детей чувство любви к родному  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краю, к своей малой родине.</a:t>
            </a:r>
          </a:p>
        </p:txBody>
      </p:sp>
      <p:sp>
        <p:nvSpPr>
          <p:cNvPr id="6147" name="Rectangle 6"/>
          <p:cNvSpPr>
            <a:spLocks noGrp="1"/>
          </p:cNvSpPr>
          <p:nvPr>
            <p:ph type="body" idx="4294967295"/>
          </p:nvPr>
        </p:nvSpPr>
        <p:spPr>
          <a:xfrm>
            <a:off x="381000" y="17526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Arial" charset="0"/>
              </a:rPr>
              <a:t>Задачи: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1. Расширять представления детей о предметах и явлениях окружающего мира.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2. Воспитывать уважение к людям труда, живущим в поселке.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3. Воспитывать чувство сопричастности к  жизни поселка и района (патриотические даты и праздники: 90 - летие Варгашинского района, 70 – летие Курганской области),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4. Развивать у детей интерес и любознательность к истории и развитию предприятий поселка, где работают родители и родственники.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22098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Электрик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36576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Электрик в машине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монтирует проводку.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</a:rPr>
              <a:t>Действует умело, четко, ловко.</a:t>
            </a:r>
          </a:p>
        </p:txBody>
      </p:sp>
      <p:pic>
        <p:nvPicPr>
          <p:cNvPr id="24580" name="Picture 9" descr="i?id=505812526-24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5425" y="1676400"/>
            <a:ext cx="4575175" cy="4554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          </a:t>
            </a:r>
            <a:r>
              <a:rPr lang="ru-RU" sz="3200" smtClean="0"/>
              <a:t>На заводе трудятся замечательные люди.</a:t>
            </a:r>
            <a:br>
              <a:rPr lang="ru-RU" sz="3200" smtClean="0"/>
            </a:br>
            <a:r>
              <a:rPr lang="ru-RU" sz="3200" smtClean="0"/>
              <a:t>                             Ими гордится завод.</a:t>
            </a:r>
          </a:p>
        </p:txBody>
      </p:sp>
      <p:pic>
        <p:nvPicPr>
          <p:cNvPr id="25603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057400"/>
            <a:ext cx="7086600" cy="445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914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        За свой труд  заводчане получают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                     награды и признание</a:t>
            </a:r>
          </a:p>
        </p:txBody>
      </p:sp>
      <p:pic>
        <p:nvPicPr>
          <p:cNvPr id="26627" name="Picture 3" descr="IMG_85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057400"/>
            <a:ext cx="7467600" cy="4008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343400"/>
            <a:ext cx="7162800" cy="50323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                 </a:t>
            </a:r>
            <a:r>
              <a:rPr lang="ru-RU" sz="2400" smtClean="0">
                <a:latin typeface="Arial" charset="0"/>
              </a:rPr>
              <a:t>Используемая литература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876800"/>
            <a:ext cx="8153400" cy="152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1.Уголок России Варгашинский район Курганской области. Варгаши., 2004.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2.Кузьмин А. Есть в Варгашах завод ГИПП., 2001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3.Ветер времен.  Курган. Зауралье, 2003.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4.Фотоархивы музея завода.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1295400"/>
            <a:ext cx="7848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5400" b="1" dirty="0">
                <a:solidFill>
                  <a:schemeClr val="tx2"/>
                </a:solidFill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657600" cy="884238"/>
          </a:xfrm>
        </p:spPr>
        <p:txBody>
          <a:bodyPr/>
          <a:lstStyle/>
          <a:p>
            <a:pPr eaLnBrk="1" hangingPunct="1"/>
            <a:r>
              <a:rPr lang="ru-RU" sz="3600" smtClean="0"/>
              <a:t>    Родной край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2400" smtClean="0">
                <a:latin typeface="Arial" charset="0"/>
              </a:rPr>
              <a:t>Жура-жура-журавель!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Облетал он сто земель.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Облетал, обходил, 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Крылья, ноги натрудил.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Мы спросили журавля: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- Где же лучшая земля?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Arial" charset="0"/>
              </a:rPr>
              <a:t>    - Отвечал он, пролетая: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- Лучше нет родного  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Arial" charset="0"/>
              </a:rPr>
              <a:t>      края!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                </a:t>
            </a:r>
            <a:r>
              <a:rPr lang="ru-RU" sz="2400" smtClean="0">
                <a:latin typeface="Arial" charset="0"/>
              </a:rPr>
              <a:t>П. Воронько</a:t>
            </a:r>
          </a:p>
        </p:txBody>
      </p:sp>
      <p:pic>
        <p:nvPicPr>
          <p:cNvPr id="7172" name="Picture 13" descr="i?id=134336868-16-72&amp;n=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3962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96200" cy="666750"/>
          </a:xfrm>
        </p:spPr>
        <p:txBody>
          <a:bodyPr/>
          <a:lstStyle/>
          <a:p>
            <a:pPr eaLnBrk="1" hangingPunct="1"/>
            <a:r>
              <a:rPr lang="ru-RU" sz="2800" smtClean="0"/>
              <a:t>История завода, где работают наши мамы и папы.</a:t>
            </a:r>
          </a:p>
        </p:txBody>
      </p:sp>
      <p:pic>
        <p:nvPicPr>
          <p:cNvPr id="8195" name="Picture 4" descr="DSC_414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43000" y="1604963"/>
            <a:ext cx="74676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                                   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8229600" cy="2819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smtClean="0">
                <a:latin typeface="Arial" charset="0"/>
              </a:rPr>
              <a:t>Это произошло в 1941 году.  В поселок Варгаши Курганской области из города Торжка был эвакуирован завод противопожарного оборудования. Кадровых рабочих, приехавших из Торжка, осталось немного. К станкам встали молодые 16 - летние девушки и парни. Всю войну они трудились по 12 часов без выходных и отпусков.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657600" y="1219200"/>
            <a:ext cx="495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Когда страна в огне горела,</a:t>
            </a:r>
          </a:p>
          <a:p>
            <a:r>
              <a:rPr lang="ru-RU" sz="2400">
                <a:solidFill>
                  <a:schemeClr val="tx2"/>
                </a:solidFill>
              </a:rPr>
              <a:t>Страдал великий наш народ,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Был в Варгаши ( война велела)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эвакуирован завод.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3581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1942-1943 годы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400" smtClean="0">
                <a:latin typeface="Arial" charset="0"/>
              </a:rPr>
              <a:t>Завод выпускал военную продукцию -  корпуса авиабомб.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Arial" charset="0"/>
              </a:rPr>
              <a:t>   До 200 корпусов в сутки, при плане 150 штук.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Arial" charset="0"/>
              </a:rPr>
              <a:t>    </a:t>
            </a:r>
            <a:endParaRPr lang="ru-RU" sz="2800" smtClean="0"/>
          </a:p>
        </p:txBody>
      </p:sp>
      <p:pic>
        <p:nvPicPr>
          <p:cNvPr id="10244" name="Picture 8" descr="P101020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57613" y="2590800"/>
            <a:ext cx="5100637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4114800" cy="990600"/>
          </a:xfrm>
        </p:spPr>
        <p:txBody>
          <a:bodyPr/>
          <a:lstStyle/>
          <a:p>
            <a:pPr eaLnBrk="1" hangingPunct="1"/>
            <a:r>
              <a:rPr lang="ru-RU" sz="3600" smtClean="0"/>
              <a:t>             </a:t>
            </a:r>
            <a:br>
              <a:rPr lang="ru-RU" sz="3600" smtClean="0"/>
            </a:br>
            <a:r>
              <a:rPr lang="ru-RU" sz="3600" smtClean="0"/>
              <a:t>    </a:t>
            </a:r>
            <a:br>
              <a:rPr lang="ru-RU" sz="3600" smtClean="0"/>
            </a:br>
            <a:r>
              <a:rPr lang="ru-RU" sz="3600" smtClean="0"/>
              <a:t>     </a:t>
            </a:r>
            <a:br>
              <a:rPr lang="ru-RU" sz="3600" smtClean="0"/>
            </a:br>
            <a:r>
              <a:rPr lang="ru-RU" sz="3600" smtClean="0"/>
              <a:t>         </a:t>
            </a:r>
            <a:r>
              <a:rPr lang="ru-RU" sz="2800" b="1" smtClean="0">
                <a:latin typeface="Arial" charset="0"/>
              </a:rPr>
              <a:t>В музее завода</a:t>
            </a:r>
          </a:p>
        </p:txBody>
      </p:sp>
      <p:pic>
        <p:nvPicPr>
          <p:cNvPr id="11267" name="Picture 6" descr="P10102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629400" cy="482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В 1945 году на заводе начали выпускать пожарные машины</a:t>
            </a:r>
          </a:p>
        </p:txBody>
      </p:sp>
      <p:pic>
        <p:nvPicPr>
          <p:cNvPr id="12291" name="Picture 6" descr="DSC_41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1066800" y="2209800"/>
            <a:ext cx="7086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        </a:t>
            </a:r>
            <a:r>
              <a:rPr lang="ru-RU" sz="3600" b="1" smtClean="0"/>
              <a:t>После войны - мир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800" smtClean="0">
                <a:latin typeface="Arial" charset="0"/>
              </a:rPr>
              <a:t>В настоящее время пожарные машины Варгашинского завода противопожарного и специального оборудования знают не только в нашей стране, но и далеко за ее пределами. Они принимали участие в выставках в Германии, Японии, Турции, Сирии.</a:t>
            </a:r>
          </a:p>
        </p:txBody>
      </p:sp>
      <p:pic>
        <p:nvPicPr>
          <p:cNvPr id="13316" name="Picture 4" descr="08717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1676400" cy="2133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1054</TotalTime>
  <Words>479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Поток</vt:lpstr>
      <vt:lpstr>Слайд 1</vt:lpstr>
      <vt:lpstr>Цель:  Формировать у детей чувство любви к родному   краю, к своей малой родине.</vt:lpstr>
      <vt:lpstr>    Родной край</vt:lpstr>
      <vt:lpstr>История завода, где работают наши мамы и папы.</vt:lpstr>
      <vt:lpstr>                                   </vt:lpstr>
      <vt:lpstr>1942-1943 годы</vt:lpstr>
      <vt:lpstr>                                  В музее завода</vt:lpstr>
      <vt:lpstr>В 1945 году на заводе начали выпускать пожарные машины</vt:lpstr>
      <vt:lpstr>        После войны - мир</vt:lpstr>
      <vt:lpstr>Визитная карточка завода. Пожарная машина на постаменте встречает каждого, кто приходит на завод.</vt:lpstr>
      <vt:lpstr>Ввысь поднялись просторные и светлые цеха</vt:lpstr>
      <vt:lpstr>   «Детский сад» для пожарных машин</vt:lpstr>
      <vt:lpstr>   Кто делает пожарные машины ?</vt:lpstr>
      <vt:lpstr>Такой машина приходит на завод.  Это называется «шасси».</vt:lpstr>
      <vt:lpstr>Конструктор</vt:lpstr>
      <vt:lpstr>Слесарь</vt:lpstr>
      <vt:lpstr>Токарь</vt:lpstr>
      <vt:lpstr>Сварщик</vt:lpstr>
      <vt:lpstr>Маляр</vt:lpstr>
      <vt:lpstr>Электрик</vt:lpstr>
      <vt:lpstr>           На заводе трудятся замечательные люди.                              Ими гордится завод.</vt:lpstr>
      <vt:lpstr>        За свой труд  заводчане получают                      награды и признание</vt:lpstr>
      <vt:lpstr>                 Используемая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Director</cp:lastModifiedBy>
  <cp:revision>132</cp:revision>
  <cp:lastPrinted>1601-01-01T00:00:00Z</cp:lastPrinted>
  <dcterms:created xsi:type="dcterms:W3CDTF">1601-01-01T00:00:00Z</dcterms:created>
  <dcterms:modified xsi:type="dcterms:W3CDTF">2013-11-20T09:35:02Z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