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57" r:id="rId6"/>
    <p:sldId id="259" r:id="rId7"/>
    <p:sldId id="292" r:id="rId8"/>
    <p:sldId id="261" r:id="rId9"/>
    <p:sldId id="277" r:id="rId10"/>
    <p:sldId id="263" r:id="rId11"/>
    <p:sldId id="278" r:id="rId12"/>
    <p:sldId id="264" r:id="rId13"/>
    <p:sldId id="279" r:id="rId14"/>
    <p:sldId id="265" r:id="rId15"/>
    <p:sldId id="280" r:id="rId16"/>
    <p:sldId id="266" r:id="rId17"/>
    <p:sldId id="281" r:id="rId18"/>
    <p:sldId id="267" r:id="rId19"/>
    <p:sldId id="282" r:id="rId20"/>
    <p:sldId id="268" r:id="rId21"/>
    <p:sldId id="283" r:id="rId22"/>
    <p:sldId id="269" r:id="rId23"/>
    <p:sldId id="284" r:id="rId24"/>
    <p:sldId id="270" r:id="rId25"/>
    <p:sldId id="285" r:id="rId26"/>
    <p:sldId id="271" r:id="rId27"/>
    <p:sldId id="286" r:id="rId28"/>
    <p:sldId id="272" r:id="rId29"/>
    <p:sldId id="287" r:id="rId30"/>
    <p:sldId id="273" r:id="rId31"/>
    <p:sldId id="288" r:id="rId32"/>
    <p:sldId id="274" r:id="rId33"/>
    <p:sldId id="289" r:id="rId34"/>
    <p:sldId id="275" r:id="rId35"/>
    <p:sldId id="290" r:id="rId36"/>
    <p:sldId id="276" r:id="rId37"/>
    <p:sldId id="291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-collection.edu.ru/catalog/search/?text=%F2%E5%EE%F0%E5%EC%E0+%EF%E8%F4%E0%E3%EE%F0%E0&amp;tg=&amp;context=current&amp;interface=pupil&amp;class%5B%5D=50&amp;subject%5B%5D=1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les.school-collection.edu.ru/dlrstore/648d87e8-0b93-39b7-bf79-498944b4ff26/00145619626686195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6.xml"/><Relationship Id="rId2" Type="http://schemas.openxmlformats.org/officeDocument/2006/relationships/slide" Target="slide8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24.xml"/><Relationship Id="rId5" Type="http://schemas.openxmlformats.org/officeDocument/2006/relationships/slide" Target="slide14.xml"/><Relationship Id="rId15" Type="http://schemas.openxmlformats.org/officeDocument/2006/relationships/slide" Target="slide32.xml"/><Relationship Id="rId10" Type="http://schemas.openxmlformats.org/officeDocument/2006/relationships/slide" Target="slide22.xml"/><Relationship Id="rId4" Type="http://schemas.openxmlformats.org/officeDocument/2006/relationships/slide" Target="slide12.xml"/><Relationship Id="rId9" Type="http://schemas.openxmlformats.org/officeDocument/2006/relationships/slide" Target="slide20.xml"/><Relationship Id="rId1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7984" y="407707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Ванькова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Марина Александровна,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математики.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22" y="138289"/>
            <a:ext cx="28289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123" y="1620151"/>
            <a:ext cx="59520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Расстояния.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Теорема Пифагора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5" name="Picture 5" descr="C:\DOCUME~1\User\LOCALS~1\Temp\~AUT0003.bmp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8908" r="8542" b="6459"/>
          <a:stretch>
            <a:fillRect/>
          </a:stretch>
        </p:blipFill>
        <p:spPr bwMode="auto">
          <a:xfrm>
            <a:off x="157738" y="4437112"/>
            <a:ext cx="1714260" cy="21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8" y="620688"/>
            <a:ext cx="8741843" cy="44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134"/>
            <a:ext cx="8130598" cy="39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817797" cy="369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134"/>
            <a:ext cx="7910649" cy="40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134"/>
            <a:ext cx="7764065" cy="38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40960" cy="419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43304" cy="43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134"/>
            <a:ext cx="7936656" cy="450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134"/>
            <a:ext cx="8258596" cy="47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357475" y="379410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8155724" y="3840388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47" name="Rectangle 84"/>
          <p:cNvSpPr>
            <a:spLocks noChangeArrowheads="1"/>
          </p:cNvSpPr>
          <p:nvPr/>
        </p:nvSpPr>
        <p:spPr bwMode="auto">
          <a:xfrm>
            <a:off x="338048" y="4879950"/>
            <a:ext cx="4572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7.</a:t>
            </a:r>
          </a:p>
        </p:txBody>
      </p:sp>
      <p:sp>
        <p:nvSpPr>
          <p:cNvPr id="48" name="Rectangle 82"/>
          <p:cNvSpPr>
            <a:spLocks noChangeArrowheads="1"/>
          </p:cNvSpPr>
          <p:nvPr/>
        </p:nvSpPr>
        <p:spPr bwMode="auto">
          <a:xfrm>
            <a:off x="338048" y="434972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6.</a:t>
            </a:r>
          </a:p>
        </p:txBody>
      </p:sp>
      <p:sp>
        <p:nvSpPr>
          <p:cNvPr id="49" name="Rectangle 80"/>
          <p:cNvSpPr>
            <a:spLocks noChangeArrowheads="1"/>
          </p:cNvSpPr>
          <p:nvPr/>
        </p:nvSpPr>
        <p:spPr bwMode="auto">
          <a:xfrm>
            <a:off x="338048" y="3819500"/>
            <a:ext cx="4572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5.</a:t>
            </a:r>
          </a:p>
        </p:txBody>
      </p:sp>
      <p:sp>
        <p:nvSpPr>
          <p:cNvPr id="50" name="Rectangle 78"/>
          <p:cNvSpPr>
            <a:spLocks noChangeArrowheads="1"/>
          </p:cNvSpPr>
          <p:nvPr/>
        </p:nvSpPr>
        <p:spPr bwMode="auto">
          <a:xfrm>
            <a:off x="338048" y="328927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4.</a:t>
            </a:r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338048" y="2759050"/>
            <a:ext cx="457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3.</a:t>
            </a: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338048" y="222882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2</a:t>
            </a:r>
            <a:r>
              <a:rPr lang="ru-RU" sz="2400" b="1" dirty="0">
                <a:latin typeface="GaramondCTT" pitchFamily="2" charset="0"/>
              </a:rPr>
              <a:t>.</a:t>
            </a:r>
          </a:p>
        </p:txBody>
      </p:sp>
      <p:sp>
        <p:nvSpPr>
          <p:cNvPr id="53" name="Rectangle 72"/>
          <p:cNvSpPr>
            <a:spLocks noChangeArrowheads="1"/>
          </p:cNvSpPr>
          <p:nvPr/>
        </p:nvSpPr>
        <p:spPr bwMode="auto">
          <a:xfrm>
            <a:off x="338048" y="1698600"/>
            <a:ext cx="457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1.</a:t>
            </a: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338048" y="116837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795248" y="4879950"/>
            <a:ext cx="65532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квадрат гипотенузы прямоугольного треугольника равен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квадратов катетов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795248" y="434972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данной точки, не лежащей на прямой, можно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этой прямой три наклонных равной длины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795248" y="3819500"/>
            <a:ext cx="6553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любая наклонная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меньше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перпендикуляра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795248" y="328927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прямоугольном треугольнике катет меньше гипотенузы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795248" y="2759050"/>
            <a:ext cx="6553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косинус угла не зависит от размеров треугольника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95248" y="222882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прямоугольном треугольнике катет больше гипотенузы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795248" y="1700777"/>
            <a:ext cx="6619323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прямоугольном треугольнике квадрат гипотенузы равен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сумме квадратов катетов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795248" y="116837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r>
              <a:rPr lang="ru-RU" sz="2800" b="1" dirty="0">
                <a:latin typeface="Garamond" pitchFamily="18" charset="0"/>
              </a:rPr>
              <a:t>Высказывание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338048" y="48799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4" name="Line 71"/>
          <p:cNvSpPr>
            <a:spLocks noChangeShapeType="1"/>
          </p:cNvSpPr>
          <p:nvPr/>
        </p:nvSpPr>
        <p:spPr bwMode="auto">
          <a:xfrm>
            <a:off x="7952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>
            <a:off x="3380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6" name="Rectangle 319"/>
          <p:cNvSpPr>
            <a:spLocks noChangeArrowheads="1"/>
          </p:cNvSpPr>
          <p:nvPr/>
        </p:nvSpPr>
        <p:spPr bwMode="auto">
          <a:xfrm>
            <a:off x="7339693" y="491717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Р</a:t>
            </a:r>
          </a:p>
        </p:txBody>
      </p:sp>
      <p:sp>
        <p:nvSpPr>
          <p:cNvPr id="67" name="Rectangle 320"/>
          <p:cNvSpPr>
            <a:spLocks noChangeArrowheads="1"/>
          </p:cNvSpPr>
          <p:nvPr/>
        </p:nvSpPr>
        <p:spPr bwMode="auto">
          <a:xfrm>
            <a:off x="8123342" y="4401509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aramondCTT" pitchFamily="2" charset="0"/>
              </a:rPr>
              <a:t>О</a:t>
            </a:r>
            <a:endParaRPr lang="ru-RU" sz="3600" b="1" dirty="0">
              <a:latin typeface="GaramondCTT" pitchFamily="2" charset="0"/>
            </a:endParaRPr>
          </a:p>
        </p:txBody>
      </p:sp>
      <p:sp>
        <p:nvSpPr>
          <p:cNvPr id="68" name="Rectangle 321"/>
          <p:cNvSpPr>
            <a:spLocks noChangeArrowheads="1"/>
          </p:cNvSpPr>
          <p:nvPr/>
        </p:nvSpPr>
        <p:spPr bwMode="auto">
          <a:xfrm>
            <a:off x="8119475" y="3872716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Г</a:t>
            </a:r>
          </a:p>
        </p:txBody>
      </p:sp>
      <p:sp>
        <p:nvSpPr>
          <p:cNvPr id="69" name="Rectangle 322"/>
          <p:cNvSpPr>
            <a:spLocks noChangeArrowheads="1"/>
          </p:cNvSpPr>
          <p:nvPr/>
        </p:nvSpPr>
        <p:spPr bwMode="auto">
          <a:xfrm>
            <a:off x="7368872" y="3310163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aramondCTT" pitchFamily="2" charset="0"/>
              </a:rPr>
              <a:t>А</a:t>
            </a:r>
            <a:endParaRPr lang="ru-RU" sz="3600" b="1" dirty="0">
              <a:latin typeface="GaramondCTT" pitchFamily="2" charset="0"/>
            </a:endParaRPr>
          </a:p>
        </p:txBody>
      </p:sp>
      <p:sp>
        <p:nvSpPr>
          <p:cNvPr id="70" name="Rectangle 323"/>
          <p:cNvSpPr>
            <a:spLocks noChangeArrowheads="1"/>
          </p:cNvSpPr>
          <p:nvPr/>
        </p:nvSpPr>
        <p:spPr bwMode="auto">
          <a:xfrm>
            <a:off x="7357475" y="2777874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aramondCTT" pitchFamily="2" charset="0"/>
              </a:rPr>
              <a:t>Ф</a:t>
            </a:r>
            <a:endParaRPr lang="ru-RU" sz="3600" b="1" dirty="0">
              <a:latin typeface="GaramondCTT" pitchFamily="2" charset="0"/>
            </a:endParaRPr>
          </a:p>
        </p:txBody>
      </p:sp>
      <p:sp>
        <p:nvSpPr>
          <p:cNvPr id="71" name="Rectangle 324"/>
          <p:cNvSpPr>
            <a:spLocks noChangeArrowheads="1"/>
          </p:cNvSpPr>
          <p:nvPr/>
        </p:nvSpPr>
        <p:spPr bwMode="auto">
          <a:xfrm>
            <a:off x="8117466" y="234888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И</a:t>
            </a:r>
          </a:p>
        </p:txBody>
      </p:sp>
      <p:sp>
        <p:nvSpPr>
          <p:cNvPr id="72" name="Rectangle 325"/>
          <p:cNvSpPr>
            <a:spLocks noChangeArrowheads="1"/>
          </p:cNvSpPr>
          <p:nvPr/>
        </p:nvSpPr>
        <p:spPr bwMode="auto">
          <a:xfrm>
            <a:off x="7324747" y="168902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73" name="Rectangle 312"/>
          <p:cNvSpPr>
            <a:spLocks noChangeArrowheads="1"/>
          </p:cNvSpPr>
          <p:nvPr/>
        </p:nvSpPr>
        <p:spPr bwMode="auto">
          <a:xfrm>
            <a:off x="8110448" y="48640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4" name="Rectangle 313"/>
          <p:cNvSpPr>
            <a:spLocks noChangeArrowheads="1"/>
          </p:cNvSpPr>
          <p:nvPr/>
        </p:nvSpPr>
        <p:spPr bwMode="auto">
          <a:xfrm>
            <a:off x="8110448" y="27304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5" name="Rectangle 314"/>
          <p:cNvSpPr>
            <a:spLocks noChangeArrowheads="1"/>
          </p:cNvSpPr>
          <p:nvPr/>
        </p:nvSpPr>
        <p:spPr bwMode="auto">
          <a:xfrm>
            <a:off x="7348448" y="43306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6" name="Rectangle 315"/>
          <p:cNvSpPr>
            <a:spLocks noChangeArrowheads="1"/>
          </p:cNvSpPr>
          <p:nvPr/>
        </p:nvSpPr>
        <p:spPr bwMode="auto">
          <a:xfrm>
            <a:off x="8110448" y="32638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7" name="Rectangle 316"/>
          <p:cNvSpPr>
            <a:spLocks noChangeArrowheads="1"/>
          </p:cNvSpPr>
          <p:nvPr/>
        </p:nvSpPr>
        <p:spPr bwMode="auto">
          <a:xfrm>
            <a:off x="7348448" y="37972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8" name="Rectangle 317"/>
          <p:cNvSpPr>
            <a:spLocks noChangeArrowheads="1"/>
          </p:cNvSpPr>
          <p:nvPr/>
        </p:nvSpPr>
        <p:spPr bwMode="auto">
          <a:xfrm>
            <a:off x="7348448" y="21970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79" name="Rectangle 318"/>
          <p:cNvSpPr>
            <a:spLocks noChangeArrowheads="1"/>
          </p:cNvSpPr>
          <p:nvPr/>
        </p:nvSpPr>
        <p:spPr bwMode="auto">
          <a:xfrm>
            <a:off x="8110448" y="16636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8123342" y="4870424"/>
            <a:ext cx="782354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7393724" y="4900838"/>
            <a:ext cx="7620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8130872" y="4341787"/>
            <a:ext cx="762000" cy="546099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7339693" y="4370613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8130872" y="3310163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7369667" y="3303266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8113858" y="2752700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7368872" y="2783860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8" name="Rectangle 13"/>
          <p:cNvSpPr>
            <a:spLocks noChangeArrowheads="1"/>
          </p:cNvSpPr>
          <p:nvPr/>
        </p:nvSpPr>
        <p:spPr bwMode="auto">
          <a:xfrm>
            <a:off x="8086747" y="2197075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7330743" y="1689024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7330743" y="2222475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8101693" y="1663674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110448" y="1168375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7348448" y="1168375"/>
            <a:ext cx="762000" cy="530225"/>
          </a:xfrm>
          <a:prstGeom prst="rect">
            <a:avLst/>
          </a:prstGeom>
          <a:solidFill>
            <a:srgbClr val="65C0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338048" y="1698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338048" y="222882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>
            <a:off x="340816" y="2752700"/>
            <a:ext cx="8460658" cy="568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338048" y="32892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>
            <a:off x="338048" y="38195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303945" y="432432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338048" y="5397475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338048" y="1168375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2" name="Line 108"/>
          <p:cNvSpPr>
            <a:spLocks noChangeShapeType="1"/>
          </p:cNvSpPr>
          <p:nvPr/>
        </p:nvSpPr>
        <p:spPr bwMode="auto">
          <a:xfrm>
            <a:off x="8110448" y="1698600"/>
            <a:ext cx="0" cy="369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3" name="Line 109"/>
          <p:cNvSpPr>
            <a:spLocks noChangeShapeType="1"/>
          </p:cNvSpPr>
          <p:nvPr/>
        </p:nvSpPr>
        <p:spPr bwMode="auto">
          <a:xfrm>
            <a:off x="8872448" y="1698600"/>
            <a:ext cx="0" cy="369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>
            <a:off x="8110448" y="116837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5" name="Line 40"/>
          <p:cNvSpPr>
            <a:spLocks noChangeShapeType="1"/>
          </p:cNvSpPr>
          <p:nvPr/>
        </p:nvSpPr>
        <p:spPr bwMode="auto">
          <a:xfrm>
            <a:off x="8110448" y="1168375"/>
            <a:ext cx="0" cy="5302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6" name="Line 41"/>
          <p:cNvSpPr>
            <a:spLocks noChangeShapeType="1"/>
          </p:cNvSpPr>
          <p:nvPr/>
        </p:nvSpPr>
        <p:spPr bwMode="auto">
          <a:xfrm>
            <a:off x="8872448" y="1168375"/>
            <a:ext cx="0" cy="5302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7" name="Line 280"/>
          <p:cNvSpPr>
            <a:spLocks noChangeShapeType="1"/>
          </p:cNvSpPr>
          <p:nvPr/>
        </p:nvSpPr>
        <p:spPr bwMode="auto">
          <a:xfrm>
            <a:off x="795248" y="487995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340816" y="3834038"/>
            <a:ext cx="457200" cy="496637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5.</a:t>
            </a:r>
          </a:p>
        </p:txBody>
      </p:sp>
      <p:sp>
        <p:nvSpPr>
          <p:cNvPr id="109" name="Line 39"/>
          <p:cNvSpPr>
            <a:spLocks noChangeShapeType="1"/>
          </p:cNvSpPr>
          <p:nvPr/>
        </p:nvSpPr>
        <p:spPr bwMode="auto">
          <a:xfrm>
            <a:off x="73484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8137890" y="3823276"/>
            <a:ext cx="741576" cy="490069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111" name="Rectangle 21"/>
          <p:cNvSpPr>
            <a:spLocks noChangeArrowheads="1"/>
          </p:cNvSpPr>
          <p:nvPr/>
        </p:nvSpPr>
        <p:spPr bwMode="auto">
          <a:xfrm>
            <a:off x="7368872" y="3849249"/>
            <a:ext cx="731872" cy="496532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8082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3.7037E-6 L -0.68125 0.582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912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938 -0.01782 L -0.66562 0.4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252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0 L -0.48802 0.423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21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7 3.7037E-6 L -0.40278 0.3462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1731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-2.22222E-6 L -0.39028 0.2641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131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44444E-6 L -0.29618 0.1870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935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4.44444E-6 L -0.12378 0.112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134"/>
            <a:ext cx="8036919" cy="40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134"/>
            <a:ext cx="7875314" cy="41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134"/>
            <a:ext cx="7514621" cy="402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8563"/>
            <a:ext cx="7158595" cy="41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134"/>
            <a:ext cx="8499165" cy="43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5527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1578"/>
            <a:ext cx="7922912" cy="39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4642"/>
            <a:ext cx="7884839" cy="425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134"/>
            <a:ext cx="8723618" cy="34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4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549525"/>
            <a:ext cx="3992563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Цели :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6400800" cy="4608512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1. Научиться решать задачи на применение теоремы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Пифагора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 2.Провести самостоятельный поиск информации в Интернете.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3. Уметь ясно и точно выражать свои мысли в устной и пись­менной речи.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22667" cy="50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7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2463" cy="485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134"/>
            <a:ext cx="81784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393"/>
            <a:ext cx="8320409" cy="4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134"/>
            <a:ext cx="8231522" cy="400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51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642"/>
            <a:ext cx="8139980" cy="446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8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4642"/>
            <a:ext cx="7806459" cy="44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3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1628"/>
            <a:ext cx="8067445" cy="442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93566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Повторить теорему Пифагора по ссылке </a:t>
            </a:r>
          </a:p>
          <a:p>
            <a:r>
              <a:rPr lang="ru-RU" sz="3600" u="sng" dirty="0">
                <a:hlinkClick r:id="rId2"/>
              </a:rPr>
              <a:t>http://school-collection.edu.ru/catalog/search/?text=%F2%E5%EE%F0%E5%EC%E0+%EF%E8%F4%E0%E3%EE%F0%E0&amp;tg=&amp;</a:t>
            </a:r>
            <a:r>
              <a:rPr lang="ru-RU" sz="3600" u="sng" dirty="0" smtClean="0">
                <a:hlinkClick r:id="rId2"/>
              </a:rPr>
              <a:t>context=current&amp;interface=pupil&amp;class%5B%5D=50&amp;subject%5B%5D=18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4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6512511" cy="3096344"/>
          </a:xfrm>
        </p:spPr>
        <p:txBody>
          <a:bodyPr/>
          <a:lstStyle/>
          <a:p>
            <a:r>
              <a:rPr lang="ru-RU" dirty="0"/>
              <a:t>составить 3 задачи с применением теоремы Пифагора.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Домашнее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7138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08012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400800" cy="4338816"/>
          </a:xfrm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Рефлексия</a:t>
            </a:r>
          </a:p>
          <a:p>
            <a:pPr algn="just">
              <a:spcAft>
                <a:spcPts val="0"/>
              </a:spcAft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Ответьте </a:t>
            </a: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</a:rPr>
              <a:t>на вопросы: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я успел сделать на уроке? </a:t>
            </a:r>
            <a:endParaRPr lang="ru-RU" sz="38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Чего достиг? </a:t>
            </a:r>
            <a:endParaRPr lang="ru-RU" sz="38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осталось для меня нерешенным?</a:t>
            </a:r>
            <a:endParaRPr lang="ru-RU" sz="3800" dirty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Задание </a:t>
            </a: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</a:rPr>
              <a:t>2 (самоанализ):  Продолжите фразу: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познакомился с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было непросто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добился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меня получилось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хотелось бы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 запомнилось ...</a:t>
            </a:r>
            <a:b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попробую ...</a:t>
            </a:r>
            <a:endParaRPr lang="ru-RU" sz="3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994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16" y="3995079"/>
            <a:ext cx="4175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000"/>
            <a:ext cx="4171429" cy="2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4175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9791" y="1486516"/>
            <a:ext cx="374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791" y="3448049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16016" y="4391788"/>
            <a:ext cx="3802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4049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рисунки из коллекции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41510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Немного истории…</a:t>
            </a:r>
          </a:p>
        </p:txBody>
      </p:sp>
      <p:pic>
        <p:nvPicPr>
          <p:cNvPr id="5" name="Picture 5" descr="C:\DOCUME~1\User\LOCALS~1\Temp\~AUT0003.bmp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8908" r="8542" b="6459"/>
          <a:stretch>
            <a:fillRect/>
          </a:stretch>
        </p:blipFill>
        <p:spPr bwMode="auto">
          <a:xfrm>
            <a:off x="683568" y="1556792"/>
            <a:ext cx="35480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1556793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Пифагор Самосский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( 570—490 гг. до н. э.) — древнегреческий философ и математик, создатель религиозно-философской школы пифагорейцев.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Историю жизни Пифагора трудно отделить от легенд, представляющих его в качестве совершенного мудреца и великого посвящённого во все таинства греков и варваров. Ещё Геродот называл его «величайшим эллинским мудрецом».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атериал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из раздела «История математики» </a:t>
            </a:r>
            <a:endParaRPr lang="ru-RU" sz="41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1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4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100" u="sng" dirty="0">
                <a:latin typeface="Times New Roman" pitchFamily="18" charset="0"/>
                <a:cs typeface="Times New Roman" pitchFamily="18" charset="0"/>
                <a:hlinkClick r:id="rId2"/>
              </a:rPr>
              <a:t>http://files.school-collection.edu.ru/dlrstore/648d87e8-0b93-39b7-bf79-498944b4ff26/00145619626686195.htm</a:t>
            </a:r>
            <a:endParaRPr lang="ru-RU" sz="41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5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512511" cy="1143000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Задачи.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1115616" y="17203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339978" y="173478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3672605" y="1735202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0" name="5-конечная звезда 19">
            <a:hlinkClick r:id="rId5" action="ppaction://hlinksldjump"/>
          </p:cNvPr>
          <p:cNvSpPr/>
          <p:nvPr/>
        </p:nvSpPr>
        <p:spPr>
          <a:xfrm>
            <a:off x="4958250" y="1750502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5-конечная звезда 32">
            <a:hlinkClick r:id="rId7" action="ppaction://hlinksldjump"/>
          </p:cNvPr>
          <p:cNvSpPr/>
          <p:nvPr/>
        </p:nvSpPr>
        <p:spPr>
          <a:xfrm>
            <a:off x="6228184" y="1765669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4" name="5-конечная звезда 33">
            <a:hlinkClick r:id="rId8" action="ppaction://hlinksldjump"/>
          </p:cNvPr>
          <p:cNvSpPr/>
          <p:nvPr/>
        </p:nvSpPr>
        <p:spPr>
          <a:xfrm>
            <a:off x="1115616" y="2996952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5" name="5-конечная звезда 34">
            <a:hlinkClick r:id="rId9" action="ppaction://hlinksldjump"/>
          </p:cNvPr>
          <p:cNvSpPr/>
          <p:nvPr/>
        </p:nvSpPr>
        <p:spPr>
          <a:xfrm>
            <a:off x="2339978" y="3012119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36" name="5-конечная звезда 35">
            <a:hlinkClick r:id="rId10" action="ppaction://hlinksldjump"/>
          </p:cNvPr>
          <p:cNvSpPr/>
          <p:nvPr/>
        </p:nvSpPr>
        <p:spPr>
          <a:xfrm>
            <a:off x="3672605" y="3012119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7" name="5-конечная звезда 36">
            <a:hlinkClick r:id="rId11" action="ppaction://hlinksldjump"/>
          </p:cNvPr>
          <p:cNvSpPr/>
          <p:nvPr/>
        </p:nvSpPr>
        <p:spPr>
          <a:xfrm>
            <a:off x="4958250" y="3012119"/>
            <a:ext cx="914400" cy="91440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9</a:t>
            </a:r>
            <a:endParaRPr lang="ru-RU" dirty="0"/>
          </a:p>
        </p:txBody>
      </p:sp>
      <p:sp>
        <p:nvSpPr>
          <p:cNvPr id="38" name="5-конечная звезда 37">
            <a:hlinkClick r:id="rId12" action="ppaction://hlinksldjump"/>
          </p:cNvPr>
          <p:cNvSpPr/>
          <p:nvPr/>
        </p:nvSpPr>
        <p:spPr>
          <a:xfrm>
            <a:off x="6228184" y="3012538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5" name="5-конечная звезда 44">
            <a:hlinkClick r:id="rId13" action="ppaction://hlinksldjump"/>
          </p:cNvPr>
          <p:cNvSpPr/>
          <p:nvPr/>
        </p:nvSpPr>
        <p:spPr>
          <a:xfrm>
            <a:off x="1115616" y="4365104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6" name="5-конечная звезда 45">
            <a:hlinkClick r:id="rId14" action="ppaction://hlinksldjump"/>
          </p:cNvPr>
          <p:cNvSpPr/>
          <p:nvPr/>
        </p:nvSpPr>
        <p:spPr>
          <a:xfrm>
            <a:off x="2339978" y="4365104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7" name="5-конечная звезда 46">
            <a:hlinkClick r:id="rId15" action="ppaction://hlinksldjump"/>
          </p:cNvPr>
          <p:cNvSpPr/>
          <p:nvPr/>
        </p:nvSpPr>
        <p:spPr>
          <a:xfrm>
            <a:off x="3672605" y="4365104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8" name="5-конечная звезда 47">
            <a:hlinkClick r:id="rId16" action="ppaction://hlinksldjump"/>
          </p:cNvPr>
          <p:cNvSpPr/>
          <p:nvPr/>
        </p:nvSpPr>
        <p:spPr>
          <a:xfrm>
            <a:off x="4958250" y="4392508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9" name="5-конечная звезда 48">
            <a:hlinkClick r:id="rId17" action="ppaction://hlinksldjump"/>
          </p:cNvPr>
          <p:cNvSpPr/>
          <p:nvPr/>
        </p:nvSpPr>
        <p:spPr>
          <a:xfrm>
            <a:off x="6228184" y="4379035"/>
            <a:ext cx="914400" cy="914400"/>
          </a:xfrm>
          <a:prstGeom prst="star5">
            <a:avLst>
              <a:gd name="adj" fmla="val 293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0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199" y="40466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7686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134"/>
            <a:ext cx="8047335" cy="4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38" y="0"/>
            <a:ext cx="1779762" cy="1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7584238" y="5835498"/>
            <a:ext cx="792088" cy="600619"/>
          </a:xfrm>
          <a:prstGeom prst="upArrow">
            <a:avLst>
              <a:gd name="adj1" fmla="val 79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</TotalTime>
  <Words>258</Words>
  <Application>Microsoft Office PowerPoint</Application>
  <PresentationFormat>Экран (4:3)</PresentationFormat>
  <Paragraphs>84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Презентация PowerPoint</vt:lpstr>
      <vt:lpstr>Презентация PowerPoint</vt:lpstr>
      <vt:lpstr>Цели : </vt:lpstr>
      <vt:lpstr>Презентация PowerPoint</vt:lpstr>
      <vt:lpstr>Немного истории…</vt:lpstr>
      <vt:lpstr>Презентация PowerPoint</vt:lpstr>
      <vt:lpstr>Задачи.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3 задачи с применением теоремы Пифагора.</vt:lpstr>
      <vt:lpstr>Рефлексия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Lord</dc:creator>
  <cp:lastModifiedBy>Lord</cp:lastModifiedBy>
  <cp:revision>24</cp:revision>
  <dcterms:created xsi:type="dcterms:W3CDTF">2013-11-08T15:34:05Z</dcterms:created>
  <dcterms:modified xsi:type="dcterms:W3CDTF">2013-11-10T18:34:41Z</dcterms:modified>
</cp:coreProperties>
</file>