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8" r:id="rId4"/>
    <p:sldId id="269" r:id="rId5"/>
    <p:sldId id="277" r:id="rId6"/>
    <p:sldId id="279" r:id="rId7"/>
    <p:sldId id="278" r:id="rId8"/>
    <p:sldId id="261" r:id="rId9"/>
    <p:sldId id="280" r:id="rId10"/>
    <p:sldId id="260" r:id="rId11"/>
    <p:sldId id="262" r:id="rId12"/>
    <p:sldId id="266" r:id="rId13"/>
    <p:sldId id="301" r:id="rId14"/>
    <p:sldId id="285" r:id="rId15"/>
    <p:sldId id="288" r:id="rId16"/>
    <p:sldId id="281" r:id="rId17"/>
    <p:sldId id="290" r:id="rId18"/>
    <p:sldId id="289" r:id="rId19"/>
    <p:sldId id="282" r:id="rId20"/>
    <p:sldId id="284" r:id="rId21"/>
    <p:sldId id="299" r:id="rId22"/>
    <p:sldId id="287" r:id="rId23"/>
    <p:sldId id="304" r:id="rId24"/>
    <p:sldId id="305" r:id="rId25"/>
    <p:sldId id="306" r:id="rId26"/>
    <p:sldId id="307" r:id="rId27"/>
    <p:sldId id="309" r:id="rId28"/>
    <p:sldId id="310" r:id="rId29"/>
    <p:sldId id="312" r:id="rId30"/>
    <p:sldId id="313" r:id="rId31"/>
    <p:sldId id="314" r:id="rId32"/>
    <p:sldId id="27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AF1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AAA5-973E-44AE-BEB0-7B79186C2DB7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DEEA-802D-4C00-A4A0-0673D1F3D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762F-DF5A-4407-AC30-3B47B49BD850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B7D3-E19A-4C44-B35E-ECBEF4BA9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0462-B1CD-483E-93A5-B03DB4F6B8F7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EA39-5374-4C05-8009-24B710E55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0F19-AC82-4EDF-9B0F-48423211D646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2B37-3F7D-411A-AE4E-36B91742D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06BA-D880-4484-8C9B-524F498AD05E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4FAA-CB78-4263-85A7-6441200B9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0BA3-279F-458C-A603-164FF4CE81C4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A7E3-0859-45CE-A394-93DF261D4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430D-E5D3-497A-93F1-3A988EF5FFE2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DA8E-4249-4358-B594-5C457BBA4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595C-D033-44BE-B4E0-729EEDCCD8F0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BBF0-FEA9-4574-94A4-69B296BD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AA76-43DB-4FD1-B5FA-2DB7930A0B75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B7C1-8576-476C-958E-76714EFF8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5526-C15B-46A1-AECF-96FF5356E554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63CF-C9D2-4993-9E6D-52CB691E3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0C30-4862-4CD9-A170-B028CEF6FC4C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36AD-D349-4F7F-9F2D-4E9B2ED9E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8B61F2-EF36-4881-B77B-F8B9984D51EC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0A03F-F46D-47C4-91E2-E038BD7B6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15900" y="922338"/>
            <a:ext cx="7559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«Детский сад общеразвивающего вида № 2 «Родничок»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1361" y="3142645"/>
            <a:ext cx="662473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Номинация «Растем здоровыми»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7679" y="3631124"/>
            <a:ext cx="662473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 для родителей и детей «ЗОЖ»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132138" y="4292600"/>
            <a:ext cx="4895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Осминина Оксана Владимировна</a:t>
            </a:r>
          </a:p>
          <a:p>
            <a:pPr algn="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</a:p>
        </p:txBody>
      </p:sp>
      <p:sp>
        <p:nvSpPr>
          <p:cNvPr id="13320" name="Прямоугольник 11"/>
          <p:cNvSpPr>
            <a:spLocks noChangeArrowheads="1"/>
          </p:cNvSpPr>
          <p:nvPr/>
        </p:nvSpPr>
        <p:spPr bwMode="auto">
          <a:xfrm>
            <a:off x="1177925" y="5661025"/>
            <a:ext cx="662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город Шадринск, Курганская область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2013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4101" y="2026466"/>
            <a:ext cx="533396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медиапрезентаций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«Наша дошкольная жизнь»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65225" y="1196975"/>
            <a:ext cx="6480175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клуба: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работы в соответствии  с планом, утвержденным заведующим ДОУ и учетом потребностей родителей;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Предоставление квалифицированной консультативной и практической помощи родителям</a:t>
            </a:r>
          </a:p>
        </p:txBody>
      </p:sp>
      <p:pic>
        <p:nvPicPr>
          <p:cNvPr id="2051" name="Picture 3" descr="C:\Users\user\Desktop\myblog-119769-1225888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163" y="3716338"/>
            <a:ext cx="2109787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816849"/>
            <a:ext cx="777686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Знают все: здоровье - жизнь! Быть здоровым научись!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692696"/>
            <a:ext cx="46805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 девиз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C\Desktop\f4be6ffb8e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4925" y="3429000"/>
            <a:ext cx="37052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 rot="20512372">
            <a:off x="527050" y="3671888"/>
            <a:ext cx="3313113" cy="144145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Встречи с интересными людьми</a:t>
            </a:r>
          </a:p>
        </p:txBody>
      </p:sp>
      <p:sp>
        <p:nvSpPr>
          <p:cNvPr id="15" name="Овал 14"/>
          <p:cNvSpPr/>
          <p:nvPr/>
        </p:nvSpPr>
        <p:spPr>
          <a:xfrm rot="451124">
            <a:off x="606425" y="2092325"/>
            <a:ext cx="3313113" cy="143986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Обсуждение опыта семейного воспитания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3467100" y="188913"/>
            <a:ext cx="1597025" cy="310038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</p:txBody>
      </p:sp>
      <p:sp>
        <p:nvSpPr>
          <p:cNvPr id="17" name="Овал 16"/>
          <p:cNvSpPr/>
          <p:nvPr/>
        </p:nvSpPr>
        <p:spPr>
          <a:xfrm rot="20668419">
            <a:off x="4333875" y="2092325"/>
            <a:ext cx="3311525" cy="14398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Семинар- практикумы</a:t>
            </a:r>
          </a:p>
        </p:txBody>
      </p:sp>
      <p:sp>
        <p:nvSpPr>
          <p:cNvPr id="18" name="Овал 17"/>
          <p:cNvSpPr/>
          <p:nvPr/>
        </p:nvSpPr>
        <p:spPr>
          <a:xfrm rot="1091242">
            <a:off x="4697413" y="3770313"/>
            <a:ext cx="3311525" cy="14398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Совестные развлечения детей и родителей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3467100" y="3867150"/>
            <a:ext cx="1597025" cy="295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Совмест-ные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занятия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1219"/>
            <a:ext cx="777686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организации клуба!</a:t>
            </a:r>
          </a:p>
        </p:txBody>
      </p:sp>
      <p:pic>
        <p:nvPicPr>
          <p:cNvPr id="24587" name="Picture 2" descr="C:\Users\PC\Desktop\70de512148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7713" y="2762250"/>
            <a:ext cx="17716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2" descr="C:\Users\PC\Desktop\fon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79826" y="2459504"/>
            <a:ext cx="657109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Встречи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клубе «ЗОЖ»!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22738" y="4741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2" descr="C:\Users\PC\Desktop\177228ae27a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07950" y="0"/>
            <a:ext cx="925195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766870" y="1844824"/>
            <a:ext cx="637713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Физкультурное развлечение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«Добрый ежик Ерофей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приглашает всех друзей»</a:t>
            </a:r>
          </a:p>
        </p:txBody>
      </p:sp>
      <p:pic>
        <p:nvPicPr>
          <p:cNvPr id="12" name="Picture 3" descr="C:\Users\PC\Desktop\87440505_62413766_54650833_f7a6fccd256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76700"/>
            <a:ext cx="23034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Picture 2" descr="C:\Users\PC\Desktop\92679263_3821971_38604088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pic>
        <p:nvPicPr>
          <p:cNvPr id="33795" name="Picture 4" descr="C:\Users\PC\Desktop\63841081_63390594_da6107b3c56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5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F:\фото\Работа 2013-14 год\100DSCIM\PICT120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847678" y="1244392"/>
            <a:ext cx="5825620" cy="436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" name="Picture 2" descr="F:\фото\Работа 2013-14 год\100DSCIM\PICT120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847678" y="124439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8" name="Picture 3" descr="F:\фото\Работа 2013-14 год\100DSCIM\PICT1195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835335" y="1166018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9" name="Picture 8" descr="F:\фото\Работа 2013-14 год\100DSCIM\PICT1183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703320" y="1086013"/>
            <a:ext cx="6166632" cy="4624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3" descr="C:\Users\PC\Desktop\old_parchment_parchme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-1588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340768"/>
            <a:ext cx="821192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Физкультурное развлечение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«Бумажная история»</a:t>
            </a:r>
          </a:p>
        </p:txBody>
      </p:sp>
      <p:pic>
        <p:nvPicPr>
          <p:cNvPr id="34820" name="Picture 2" descr="C:\Users\PC\Desktop\nozhnicy_bumag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084513"/>
            <a:ext cx="28384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2" descr="C:\Users\PC\Desktop\0002-005-Korotkikh-Dasha-6-let-TSvetuschie-ma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Picture 2" descr="C:\Users\PC\Desktop\ЗОЖ, ср.гр\PICT283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39320" y="279023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C:\Users\PC\Desktop\ЗОЖ, ср.гр\PICT284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736634" y="3628285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 descr="C:\Users\PC\Desktop\ЗОЖ, ср.гр\PICT286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39320" y="3592282"/>
            <a:ext cx="4086604" cy="3064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3" name="Picture 2" descr="C:\Users\PC\Desktop\ЗОЖ, ср.гр\PICT2867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886802" y="476672"/>
            <a:ext cx="3888432" cy="291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Picture 2" descr="F:\Оформление\фоны для оформления\636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31013"/>
          </a:xfrm>
        </p:spPr>
      </p:pic>
      <p:sp>
        <p:nvSpPr>
          <p:cNvPr id="10" name="Прямоугольник 9"/>
          <p:cNvSpPr/>
          <p:nvPr/>
        </p:nvSpPr>
        <p:spPr>
          <a:xfrm>
            <a:off x="18969" y="4548692"/>
            <a:ext cx="923355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Физкультурно- логопедическое развлечение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«Необыкновенное путешествие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на воздушном шаре»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C:\Users\PC\Desktop\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PC\Desktop\ЗОЖ Необыкновенное путешествие на воздушном шаре, 2 мл. гр., 2013 год\PICT835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44951" y="523189"/>
            <a:ext cx="3478977" cy="2609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3" descr="C:\Users\PC\Desktop\ЗОЖ Необыкновенное путешествие на воздушном шаре, 2 мл. гр., 2013 год\PICT836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7544" y="3476070"/>
            <a:ext cx="3871533" cy="290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5" descr="C:\Users\PC\Desktop\ЗОЖ Необыкновенное путешествие на воздушном шаре, 2 мл. гр., 2013 год\PICT8378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695265" y="392475"/>
            <a:ext cx="3725924" cy="2794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6" descr="C:\Users\PC\Desktop\ЗОЖ Необыкновенное путешествие на воздушном шаре, 2 мл. гр., 2013 год\PICT8389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292079" y="3781444"/>
            <a:ext cx="3377349" cy="2533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" name="Picture 7" descr="C:\Users\PC\Desktop\ЗОЖ Необыкновенное путешествие на воздушном шаре, 2 мл. гр., 2013 год\PICT8395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739309" y="2266808"/>
            <a:ext cx="3665381" cy="274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00" y="2708275"/>
            <a:ext cx="43418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Содержимое 5"/>
          <p:cNvSpPr txBox="1">
            <a:spLocks/>
          </p:cNvSpPr>
          <p:nvPr/>
        </p:nvSpPr>
        <p:spPr bwMode="auto">
          <a:xfrm>
            <a:off x="341313" y="1568450"/>
            <a:ext cx="447198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Отыскать его так просто,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бликах солнца золотой.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на улице Советской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садик наш родной.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Бьет ключом в нем радость детства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Игры, сказки познаем.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Край загадочный, чудесный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Край в котором мы живем.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прятки солнышко играет,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нами забавляется.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«Родничке» нашем чудесном,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Сказки все сбываются.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" name="Picture 3" descr="F:\home_1_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75" y="1412875"/>
            <a:ext cx="23463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71102" y="645198"/>
            <a:ext cx="34115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 гимн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388" y="14288"/>
            <a:ext cx="9323388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404664"/>
            <a:ext cx="8964487" cy="6336704"/>
          </a:xfrm>
          <a:prstGeom prst="rect">
            <a:avLst/>
          </a:prstGeom>
          <a:noFill/>
        </p:spPr>
        <p:txBody>
          <a:bodyPr wrap="none">
            <a:prstTxWarp prst="textButton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AF119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Счастливые лица и улыбки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AF119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взрослых и детей-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AF119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награда за мои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AF119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профессиональные достижения.</a:t>
            </a:r>
            <a:endParaRPr lang="ru-RU" sz="4400" b="1" dirty="0">
              <a:ln w="11430"/>
              <a:solidFill>
                <a:srgbClr val="AF119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4" descr="C:\Users\PC\Desktop\ЗОЖ Необыкновенное путешествие на воздушном шаре, 2 мл. гр., 2013 год\PICT837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96996" y="404664"/>
            <a:ext cx="8170620" cy="61279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Picture 2" descr="C:\Users\PC\Desktop\collage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90500"/>
            <a:ext cx="9144000" cy="7048500"/>
          </a:xfrm>
        </p:spPr>
      </p:pic>
      <p:sp>
        <p:nvSpPr>
          <p:cNvPr id="10" name="Прямоугольник 9"/>
          <p:cNvSpPr/>
          <p:nvPr/>
        </p:nvSpPr>
        <p:spPr>
          <a:xfrm>
            <a:off x="2432053" y="204633"/>
            <a:ext cx="39676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Уважаемое Жюри!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68313" y="1052513"/>
            <a:ext cx="806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главное для человека в жизни – это его здоровье. Ведь недаром, испокон веков известна фраза «В здоровом теле - здоровый дух!» И это, действительно так, ведь, если Вы здоровы, значит у Вас – прекрасное настроение и спорится любое дело. А потому от всей души желаю Вам самого наикрепчайшего здоровья!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998538" y="3586163"/>
            <a:ext cx="54006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 жизни здоровье главнее всего! </a:t>
            </a:r>
            <a:b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Быстрей пожелать поспешу вам его. </a:t>
            </a:r>
            <a:b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Его вы храните, лелейте, любите, </a:t>
            </a:r>
            <a:b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 отдых почаще его вывозите.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8626" y="5373216"/>
            <a:ext cx="52614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Picture 2" descr="F:\АКСИ- НЕ ТРОГАТЬ\2013-14\зож под. гр\pole_romashek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12725"/>
            <a:ext cx="9144000" cy="7070725"/>
          </a:xfrm>
        </p:spPr>
      </p:pic>
      <p:sp>
        <p:nvSpPr>
          <p:cNvPr id="6" name="Прямоугольник 5"/>
          <p:cNvSpPr/>
          <p:nvPr/>
        </p:nvSpPr>
        <p:spPr>
          <a:xfrm>
            <a:off x="1578999" y="2780928"/>
            <a:ext cx="598599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Приложение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2" descr="F:\АКСИ- НЕ ТРОГАТЬ\2013-14\зож под. гр\pole_romashek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12725"/>
            <a:ext cx="9144000" cy="7070725"/>
          </a:xfrm>
        </p:spPr>
      </p:pic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1278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«Бумажная история»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(физкультурное развлечение с родителями и детьми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средней группы)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>
            <a:off x="539750" y="1225550"/>
            <a:ext cx="8208963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Сегодня мы вместе- взрослые и дети- будем заниматься физкультурой, используя необычное оборудование- бумагу. Для этого нам необходима ловкость, сноровка и воображение. Да, да, воображение, так как мы вместе будем придумывать историю, но не обычную, а бумажную. В этом путешествии взрослые и дети будут помогать друг другу. Прежде чем отправиться в бумажную страну, мы проведем разминку.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Веселые движения под песню «Буги- Вуги»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Отправимся в Бумажное путешествие на воздушном шаре.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Дети и родители под музыку «Я улетаю на большом воздушном шаре» цепляются к воздушному шарику и совершают полет.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Наш воздушный шар прилетел к берегу неизвестного острова. Куда нам дальше идти? Ни тропинки, ни дорожки не видать. Нужно нам  самим дорогу проложить.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Из обоев родители делают широкую дорожку. Дети встают на ноги взрослого и идут по дорожке («упражнение ходули»).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2" descr="F:\АКСИ- НЕ ТРОГАТЬ\2013-14\зож под. гр\pole_romashek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12725"/>
            <a:ext cx="9144000" cy="7070725"/>
          </a:xfrm>
        </p:spPr>
      </p:pic>
      <p:sp>
        <p:nvSpPr>
          <p:cNvPr id="44035" name="Прямоугольник 5"/>
          <p:cNvSpPr>
            <a:spLocks noChangeArrowheads="1"/>
          </p:cNvSpPr>
          <p:nvPr/>
        </p:nvSpPr>
        <p:spPr bwMode="auto">
          <a:xfrm>
            <a:off x="827088" y="115888"/>
            <a:ext cx="7561262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Дальше тропинка стала узкой.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Взрослые разрезают кусок обоев пополам. Дети идут по дорожке, приставляя пятку одной ноги к носку другой.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Впереди болото.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Родители ножницами разрезают дорожку из обоев на несколько частей. Дети и родители перешагивают и перепрыгивают «с кочки на кочку».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Мы оказались на красивой полянке. Посмотрите, какая вокруг красота. А какие красивые бабочки летают вокруг.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Дети подпрыгиваю вверх, пытаясь допрыгнуть до бумажной бабочки.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Смотрите, в гости к нам прилетел первый весенний листок. Пришел он не один, а со своими братьями и сестрами. Листочки очень хотят поиграть с детьми и их родителями.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Игра «Подуй на листочек».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Дети и родители, стоя на четвереньках поочередно дуют на вырезанные из цветной бумаги листочки.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Отправляемся дальше. Полетим на самолете. Где же мы возьмем самолет Что же делать? Как нам быть? Надо самолет смастерить.</a:t>
            </a:r>
          </a:p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Взрослые делают бумажные самолетики.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Picture 2" descr="F:\АКСИ- НЕ ТРОГАТЬ\2013-14\зож под. гр\pole_romashek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12725"/>
            <a:ext cx="9144000" cy="7070725"/>
          </a:xfrm>
        </p:spPr>
      </p:pic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684213" y="333375"/>
            <a:ext cx="7848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Вот и готов самолет. Пора в путь. Встаем к взлетной полосе. Полетели.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Игра «Чей самолет дальше?».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Сначала в игре участвуют дети, а потом и взрослые.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Прилетели в страну бумажных мячей.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Веселая игра «Веселая свинка».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Дети и взрослые передают мяч, сделанный из картона под музыку по кругу. Тот игрок, на котором музыка останавливается, должен громко крикнуть: «Хрю- хрю».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Вот какую интересную бумажную историю мы сочинили. В пути вы помогали друг другу, были настоящими друзьями.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Бумажный кораблик доставит нас домой, а пока мы плывем, я предлагаю вам потанцевать.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Дети под музыку «Большой хоровод» танцуют с воздушными шарами.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2" name="Picture 2" descr="F:\АКСИ- НЕ ТРОГАТЬ\2013-14\зож под. гр\pole_romashek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0725"/>
          </a:xfrm>
        </p:spPr>
      </p:pic>
      <p:sp>
        <p:nvSpPr>
          <p:cNvPr id="46083" name="Прямоугольник 3"/>
          <p:cNvSpPr>
            <a:spLocks noChangeArrowheads="1"/>
          </p:cNvSpPr>
          <p:nvPr/>
        </p:nvSpPr>
        <p:spPr bwMode="auto">
          <a:xfrm>
            <a:off x="384175" y="981075"/>
            <a:ext cx="84963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Ребята, сегодня мы отправимся в путешествие, в котором нас ждет много интересного. С собой возьмем наших любимых мамочек и папочек. А отправимся мы с вами в путешествие на воздушном шарике.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Отправляемся друзья,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В чудо сказку вы и я.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Логопед.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 что же нам нужно, чтобы наш воздушный шар взлетел, мы узнаем, отгадав загадку. А родители нам в этом помогут.</a:t>
            </a:r>
          </a:p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Через нос проходит в грудь,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И обратно держит путь.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Без него мы жить не можем,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Невидимка он и все же.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Правильно, поможет нам воздух. А шар мы построим из пальчиков.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Пальчиковая фигура «Шарик».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Надуваем быстро шарик.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Он становится большой.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Вдруг шар лопнул, воздух вышел –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Стал он тонкий и худой.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Все пальчики обеих рук в «щепотке» и соприкасаются кончиками. В этом положении дуем на них, при этом пальчики принимают форму шара. Воздух «выходит», и пальчики принимают исходное положение.</a:t>
            </a:r>
          </a:p>
        </p:txBody>
      </p:sp>
      <p:sp>
        <p:nvSpPr>
          <p:cNvPr id="46084" name="Прямоугольник 5"/>
          <p:cNvSpPr>
            <a:spLocks noChangeArrowheads="1"/>
          </p:cNvSpPr>
          <p:nvPr/>
        </p:nvSpPr>
        <p:spPr bwMode="auto">
          <a:xfrm>
            <a:off x="1116013" y="188913"/>
            <a:ext cx="71278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«Необыкновенное путешествие на воздушном шарике»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(физкультурно- логопедическое  развлечение с родителями и детьми  2-ой младшей группы)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6" name="Picture 2" descr="F:\АКСИ- НЕ ТРОГАТЬ\2013-14\зож под. гр\pole_romashek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0725"/>
          </a:xfrm>
        </p:spPr>
      </p:pic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611188" y="404813"/>
            <a:ext cx="80645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Логопед.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Наш воздушный шар готов к полету, заходите в корзину, отправляемся в путешествие.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Игровое упражнение «Полет на воздушном шаре».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Дети и родители рассаживаются на ковре и смотрят на экран мультимедийного оборудование, где осуществляется показ видеоролика- полет воздушного шара.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Внимание. Наш воздушный шар прилетел в сказочную страну.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 дальше мы с вами пойдем пешком.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Дружно за руки возьмитесь,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Друг за другом парами становитесь.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Идем по лесу. На пути встречаются различные препятствия, которые родители и дети преодолевают (по усмотрению инструктора по физической культуре).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Посмотрите, мы пришли на сказочную полянку. Тут живут волшебные звуки. А какие сейчас вы угадаете.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Игра на развитие фонематического слуха «Угадай, что звучит».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Логопед за ширмой производит движение различных предметов,  звучание которых дети должны отгадать. 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Calibri" pitchFamily="34" charset="0"/>
              </a:rPr>
              <a:t> </a:t>
            </a:r>
            <a:endParaRPr lang="ru-RU" i="1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0" name="Picture 2" descr="F:\АКСИ- НЕ ТРОГАТЬ\2013-14\зож под. гр\pole_romashek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0725"/>
          </a:xfrm>
        </p:spPr>
      </p:pic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260350" y="188913"/>
            <a:ext cx="8704263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Логопед.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 сейчас мы и с родителями поиграем. Только они будут отгадывать, какие запахи живут в волшебных сосудах этой сказочной страны.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Игра с родителями «Угадай по запаху»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Ребята, тише-тише, кто-то к нам сюда спешит. Появляется заяц.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Заяц.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Живу, ребята, я в лесу.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Боюсь я встретить там лису,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И волка, что зубами щелк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Для зайцев очень страшен волк.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Давно морковки я не ел,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А с вами рядом осмелел!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Давайте, дорогие крошки,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Сыграем в ладушки-ладошки.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Игра с родителями  «Ладушки- ладошки».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Белки зайцев повстречали,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Стали в ладушки играть, 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Громко хлопают в ладоши –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Раз, два, три, четыре, пять!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Раз, два, - По коленкам.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4" name="Picture 2" descr="F:\АКСИ- НЕ ТРОГАТЬ\2013-14\зож под. гр\pole_romashek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0725"/>
          </a:xfrm>
        </p:spPr>
      </p:pic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752475" y="476250"/>
            <a:ext cx="78486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Три, четыре! – повтори.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Пять, шесть! – приседай,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Куда хочешь, убегай!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Быстро в пару вставай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И кружиться начинай!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Дети и родители, действуя соответственно тексту, выполняют игровые действия.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На мониторе появляется  воробей.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Воробей.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Чик-чирик, чик-чирик,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Воробьишка- озорник!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Солнцу теплому так рад!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Я приветствую ребят!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Воробьишка, наш дружок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Вышел прыгать на лужок.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И о чем он поет?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Поиграть с собой зовет?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Осминина Оксана Владимировна (инструктор по ФИЗО)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1191" y="2708920"/>
            <a:ext cx="3240729" cy="2430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042988" y="981075"/>
            <a:ext cx="59769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«Научить ребенка быть счастливым нельзя, но воспитать его так, чтобы он был счастлив, можно». 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Макаренко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3851275" y="242093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педагог! Моя задача – 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Решить вопрос и дать ответ,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скрывается здоровье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Раскрыть загадочный секрет!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Вхожу в спортзал и сердце бьётся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"Надеюсь, верю и люблю!"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эти три  святые слова 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Душе ребенка отдаю!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педагог! И званье это – 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Предназначение судьбы,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Великий дар, сиянье света, Осуществление мечты!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8" name="Picture 2" descr="F:\АКСИ- НЕ ТРОГАТЬ\2013-14\зож под. гр\pole_romashek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0725"/>
          </a:xfrm>
        </p:spPr>
      </p:pic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827088" y="549275"/>
            <a:ext cx="7561262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Подвижная игра «Птички и гнёздышки».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Предлагаю поиграть в игру, где мамы превращаются в «гнёздышки», а ребятки - в «птичек». Взрослые садятся в одном конце зала, а в другом конце дети-птички легко летают (бегают врассыпную). На сигнал «Птички в гнёздышки!», дети бегут к своим родителям и садятся к ним. Мама обнимает ребёнка, целует. Игра повторяется 3 раза, и каждый раз, когда дети  бегают (летают), родители «гнёздышки» меняются местами и ребёнку необходимо отыскать своё гнёздышко.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Логопед.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Ребята, посмотрите, пока мы играли, набежали тучки, наверное дождик пойдет. Давайте сдуем капельки с тучки, чтобы дождик нас не замочил.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Дыхательное упражнение «Сдуй капельки».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Родители держат, сделанные из картона дождевые тучки с капельками, на которые дети дуют.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Пора нам домой возвращаться, поедем на поезде. А поезд необычный.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Взрослые и дети встают паровозиком и под слова текста выполняют друг другу самомассаж спины.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2" name="Picture 2" descr="F:\АКСИ- НЕ ТРОГАТЬ\2013-14\зож под. гр\pole_romashek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0725"/>
          </a:xfrm>
        </p:spPr>
      </p:pic>
      <p:sp>
        <p:nvSpPr>
          <p:cNvPr id="51203" name="Прямоугольник 5"/>
          <p:cNvSpPr>
            <a:spLocks noChangeArrowheads="1"/>
          </p:cNvSpPr>
          <p:nvPr/>
        </p:nvSpPr>
        <p:spPr bwMode="auto">
          <a:xfrm>
            <a:off x="827088" y="476250"/>
            <a:ext cx="748982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Самомассаж спины «Поезд»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Чух- чух, пыхчу- пыхчу,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Стоять на месте не хочу.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Чух- чух, пыхчу- пыхчу,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Стоять на месте не хочу.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Стоять на месте не хочу,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Колесами стучу, стучу.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Колесами стучу, стучу,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Стоять на месте не хочу.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Инструктор.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Все мы весело играли,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Не устали детвора,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Уходить нам всем пора.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Скажем дружное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ура.</a:t>
            </a:r>
          </a:p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Под музыку «Веселые путешественники», дети и родители выходят из зала.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6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7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8" name="Picture 3" descr="F:\Оформление\фоны для оформления\2m81p9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2229" name="Picture 4" descr="C:\Users\PC\Desktop\billed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-603250"/>
            <a:ext cx="3132137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46490" y="1700808"/>
            <a:ext cx="4992712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14388" y="908050"/>
            <a:ext cx="70564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Считаю, что личный пример родителей для ребенка убедительнее всяких аргументов, и лучший способ привить детям любовь к физкультуре - заняться ею вместе с ним! Малыши обладают удивительным качеством: они подсознательно запоминают слова и поступки взрослых, даже копируют выражение лица. Это можно с успехом использовать для развития у дошкольников вкуса к физкультуре и спорту .</a:t>
            </a:r>
            <a:r>
              <a:rPr lang="ru-RU" sz="2400"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2200">
                <a:latin typeface="Franklin Gothic Heavy" pitchFamily="34" charset="0"/>
                <a:cs typeface="Times New Roman" pitchFamily="18" charset="0"/>
              </a:rPr>
              <a:t>  </a:t>
            </a:r>
          </a:p>
        </p:txBody>
      </p:sp>
      <p:pic>
        <p:nvPicPr>
          <p:cNvPr id="6" name="Picture 2" descr="C:\Users\PC\Desktop\2_0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69077" y="3778638"/>
            <a:ext cx="3601507" cy="26110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71550" y="1044575"/>
            <a:ext cx="66246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Поэтому создание клуба «ЗОЖ», где дети и родители получают «порцию здоровья» в процессе совместной двигательной деятельности является важным фактором при установлении сотрудничества детского сада и семьи в вопросах физического воспитания, формирования привычки к здоровому образу жизни у детей и взрослых.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2" descr="C:\Users\PC\Desktop\ЗОЖ ср. гр., 2012 г\PICT543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949607">
            <a:off x="6035661" y="4571288"/>
            <a:ext cx="2664296" cy="19982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7" name="Picture 3" descr="C:\Users\PC\Desktop\ЗОЖ ср. гр., 2012 г\PICT5436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20933492">
            <a:off x="251520" y="4455326"/>
            <a:ext cx="2441245" cy="18309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8" name="Picture 4" descr="C:\Users\PC\Desktop\ЗОЖ ср. гр., 2012 г\PICT5458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940381" y="4170431"/>
            <a:ext cx="2873293" cy="21549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1835150" y="1749425"/>
            <a:ext cx="66246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Клуб «ЗОЖ» для тех кто любит жизнь,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спортом занимается.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физкультурой дорожит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лучшим быть старается.</a:t>
            </a: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866900" y="3716338"/>
            <a:ext cx="5616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Всегда открыта наша дверь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деток, для родителей.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эстафеты, детский смех,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Поддержка наших зрителей.</a:t>
            </a:r>
          </a:p>
        </p:txBody>
      </p:sp>
      <p:pic>
        <p:nvPicPr>
          <p:cNvPr id="9" name="Picture 2" descr="F:\ЗОЖ, подг. гр\PICT021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82091" y="1529789"/>
            <a:ext cx="5832648" cy="437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2411413" y="3860800"/>
            <a:ext cx="4537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мир спорта: бега и прыжков,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Метания и плавания.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 детям сохранять,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важная и главная.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2484438" y="1884363"/>
            <a:ext cx="4175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Приходят в гости мастера,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Спортсмены именитые.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рады видеть их всегда,</a:t>
            </a:r>
          </a:p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нас они- открытие.</a:t>
            </a:r>
          </a:p>
        </p:txBody>
      </p:sp>
      <p:pic>
        <p:nvPicPr>
          <p:cNvPr id="8" name="Picture 3" descr="F:\ЗОЖ, ст. гр\PICT249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664" y="1484784"/>
            <a:ext cx="5904656" cy="442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28713" y="987425"/>
            <a:ext cx="60547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деятельности клуба «ЗОЖ»: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109663" y="2090738"/>
            <a:ext cx="66246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Привлечь внимание родителей к спортивным формам семейного досуга.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Воспитывать привычку к здоровому образу жизни.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положительно- эмоциональный настрой, радость от взаимного общения взрослых и детей.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2" descr="C:\Users\PC\Desktop\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08088" y="2684463"/>
            <a:ext cx="64801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принципами работы Клуба «ЗОЖ» является добровольность, компетентность, соблюдение педагогической этики.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223963" y="1196975"/>
            <a:ext cx="6480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Участниками клуба являются: воспитанники ДОУ и их родители, педагоги и медицинские работники.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196975" y="4581525"/>
            <a:ext cx="6480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Планирование работы организуется в соответствии с социальным заказом родителей.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1295</Words>
  <Application>Microsoft Office PowerPoint</Application>
  <PresentationFormat>Экран (4:3)</PresentationFormat>
  <Paragraphs>241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user</cp:lastModifiedBy>
  <cp:revision>118</cp:revision>
  <dcterms:created xsi:type="dcterms:W3CDTF">2013-11-11T08:05:53Z</dcterms:created>
  <dcterms:modified xsi:type="dcterms:W3CDTF">2013-11-23T07:30:05Z</dcterms:modified>
</cp:coreProperties>
</file>