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4584-67D0-414A-83CE-918CBE554A3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B5536-7F0B-4DA3-87D6-0981D24B2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B5536-7F0B-4DA3-87D6-0981D24B24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6.jpeg"/><Relationship Id="rId3" Type="http://schemas.openxmlformats.org/officeDocument/2006/relationships/image" Target="../media/image70.jpeg"/><Relationship Id="rId7" Type="http://schemas.openxmlformats.org/officeDocument/2006/relationships/image" Target="../media/image72.jpeg"/><Relationship Id="rId12" Type="http://schemas.openxmlformats.org/officeDocument/2006/relationships/image" Target="../media/image7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75.jpeg"/><Relationship Id="rId5" Type="http://schemas.openxmlformats.org/officeDocument/2006/relationships/image" Target="../media/image21.jpeg"/><Relationship Id="rId10" Type="http://schemas.openxmlformats.org/officeDocument/2006/relationships/image" Target="../media/image74.jpeg"/><Relationship Id="rId4" Type="http://schemas.openxmlformats.org/officeDocument/2006/relationships/image" Target="../media/image71.jpeg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ПОСУДА</a:t>
            </a:r>
            <a:endParaRPr lang="ru-RU" sz="7200" dirty="0"/>
          </a:p>
        </p:txBody>
      </p:sp>
      <p:pic>
        <p:nvPicPr>
          <p:cNvPr id="4" name="Содержимое 3" descr="keramika203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2736304" cy="2736304"/>
          </a:xfrm>
        </p:spPr>
      </p:pic>
      <p:pic>
        <p:nvPicPr>
          <p:cNvPr id="5" name="Рисунок 4" descr="5701-26_0.jpg"/>
          <p:cNvPicPr>
            <a:picLocks noChangeAspect="1"/>
          </p:cNvPicPr>
          <p:nvPr/>
        </p:nvPicPr>
        <p:blipFill>
          <a:blip r:embed="rId4" cstate="print"/>
          <a:srcRect t="24485" b="18815"/>
          <a:stretch>
            <a:fillRect/>
          </a:stretch>
        </p:blipFill>
        <p:spPr>
          <a:xfrm>
            <a:off x="6876256" y="2636912"/>
            <a:ext cx="2017240" cy="1143758"/>
          </a:xfrm>
          <a:prstGeom prst="rect">
            <a:avLst/>
          </a:prstGeom>
        </p:spPr>
      </p:pic>
      <p:pic>
        <p:nvPicPr>
          <p:cNvPr id="7" name="Рисунок 6" descr="pimg_959_307.jpg"/>
          <p:cNvPicPr>
            <a:picLocks noChangeAspect="1"/>
          </p:cNvPicPr>
          <p:nvPr/>
        </p:nvPicPr>
        <p:blipFill>
          <a:blip r:embed="rId5" cstate="print"/>
          <a:srcRect b="13776"/>
          <a:stretch>
            <a:fillRect/>
          </a:stretch>
        </p:blipFill>
        <p:spPr>
          <a:xfrm>
            <a:off x="179512" y="4040079"/>
            <a:ext cx="4357495" cy="2817921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6" cstate="print"/>
          <a:srcRect b="11231"/>
          <a:stretch>
            <a:fillRect/>
          </a:stretch>
        </p:blipFill>
        <p:spPr>
          <a:xfrm>
            <a:off x="6700087" y="476672"/>
            <a:ext cx="2443913" cy="1800165"/>
          </a:xfrm>
          <a:prstGeom prst="rect">
            <a:avLst/>
          </a:prstGeom>
        </p:spPr>
      </p:pic>
      <p:pic>
        <p:nvPicPr>
          <p:cNvPr id="9" name="Рисунок 8" descr="67616.jpg"/>
          <p:cNvPicPr>
            <a:picLocks noChangeAspect="1"/>
          </p:cNvPicPr>
          <p:nvPr/>
        </p:nvPicPr>
        <p:blipFill>
          <a:blip r:embed="rId7" cstate="print"/>
          <a:srcRect l="8276" t="6951" r="20681"/>
          <a:stretch>
            <a:fillRect/>
          </a:stretch>
        </p:blipFill>
        <p:spPr>
          <a:xfrm rot="5400000">
            <a:off x="5497489" y="3511623"/>
            <a:ext cx="2780928" cy="3911826"/>
          </a:xfrm>
          <a:prstGeom prst="rect">
            <a:avLst/>
          </a:prstGeom>
        </p:spPr>
      </p:pic>
      <p:pic>
        <p:nvPicPr>
          <p:cNvPr id="8" name="Рисунок 7" descr="175b6eaad3d18a9e6a28d413e3.jpg"/>
          <p:cNvPicPr>
            <a:picLocks noChangeAspect="1"/>
          </p:cNvPicPr>
          <p:nvPr/>
        </p:nvPicPr>
        <p:blipFill>
          <a:blip r:embed="rId8" cstate="print"/>
          <a:srcRect t="1563" r="13146" b="4413"/>
          <a:stretch>
            <a:fillRect/>
          </a:stretch>
        </p:blipFill>
        <p:spPr>
          <a:xfrm>
            <a:off x="2843808" y="1412776"/>
            <a:ext cx="3810000" cy="2735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9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360373" cy="2520280"/>
          </a:xfrm>
          <a:prstGeom prst="rect">
            <a:avLst/>
          </a:prstGeom>
        </p:spPr>
      </p:pic>
      <p:pic>
        <p:nvPicPr>
          <p:cNvPr id="3" name="Рисунок 2" descr="53429b_0.jpg"/>
          <p:cNvPicPr>
            <a:picLocks noChangeAspect="1"/>
          </p:cNvPicPr>
          <p:nvPr/>
        </p:nvPicPr>
        <p:blipFill>
          <a:blip r:embed="rId3" cstate="print"/>
          <a:srcRect t="27320" b="18815"/>
          <a:stretch>
            <a:fillRect/>
          </a:stretch>
        </p:blipFill>
        <p:spPr>
          <a:xfrm>
            <a:off x="4572000" y="764704"/>
            <a:ext cx="4196184" cy="2260243"/>
          </a:xfrm>
          <a:prstGeom prst="rect">
            <a:avLst/>
          </a:prstGeom>
        </p:spPr>
      </p:pic>
      <p:pic>
        <p:nvPicPr>
          <p:cNvPr id="5" name="Рисунок 4" descr="43966slb2_0.jpg"/>
          <p:cNvPicPr>
            <a:picLocks noChangeAspect="1"/>
          </p:cNvPicPr>
          <p:nvPr/>
        </p:nvPicPr>
        <p:blipFill>
          <a:blip r:embed="rId4" cstate="print"/>
          <a:srcRect l="24485" r="28738" b="7476"/>
          <a:stretch>
            <a:fillRect/>
          </a:stretch>
        </p:blipFill>
        <p:spPr>
          <a:xfrm>
            <a:off x="395536" y="3068960"/>
            <a:ext cx="1757387" cy="3476104"/>
          </a:xfrm>
          <a:prstGeom prst="rect">
            <a:avLst/>
          </a:prstGeom>
        </p:spPr>
      </p:pic>
      <p:pic>
        <p:nvPicPr>
          <p:cNvPr id="6" name="Рисунок 5" descr="6404985_Stakan_steklyannyj_s_risunkom_Vishnya.jpg"/>
          <p:cNvPicPr>
            <a:picLocks noChangeAspect="1"/>
          </p:cNvPicPr>
          <p:nvPr/>
        </p:nvPicPr>
        <p:blipFill>
          <a:blip r:embed="rId5" cstate="print"/>
          <a:srcRect l="30875" r="23000" b="9501"/>
          <a:stretch>
            <a:fillRect/>
          </a:stretch>
        </p:blipFill>
        <p:spPr>
          <a:xfrm>
            <a:off x="3419872" y="3068960"/>
            <a:ext cx="1800200" cy="3532126"/>
          </a:xfrm>
          <a:prstGeom prst="rect">
            <a:avLst/>
          </a:prstGeom>
        </p:spPr>
      </p:pic>
      <p:pic>
        <p:nvPicPr>
          <p:cNvPr id="7" name="Рисунок 6" descr="thCAE3EJJ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284984"/>
            <a:ext cx="2952328" cy="3072832"/>
          </a:xfrm>
          <a:prstGeom prst="rect">
            <a:avLst/>
          </a:prstGeom>
        </p:spPr>
      </p:pic>
      <p:pic>
        <p:nvPicPr>
          <p:cNvPr id="8" name="Рисунок 7" descr="jQGihF_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32656"/>
            <a:ext cx="6264696" cy="625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avarnik+farforovij+chajnik+posuda+dlya+chaya+10471861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833664"/>
            <a:ext cx="3024336" cy="3024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058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ФАРФОРОВАЯ ПОСУДА</a:t>
            </a:r>
            <a:endParaRPr lang="ru-RU" sz="6600" dirty="0"/>
          </a:p>
        </p:txBody>
      </p:sp>
      <p:pic>
        <p:nvPicPr>
          <p:cNvPr id="4" name="Рисунок 3" descr="img4cef677491a84.jpg"/>
          <p:cNvPicPr>
            <a:picLocks noChangeAspect="1"/>
          </p:cNvPicPr>
          <p:nvPr/>
        </p:nvPicPr>
        <p:blipFill>
          <a:blip r:embed="rId3" cstate="print"/>
          <a:srcRect t="15441"/>
          <a:stretch>
            <a:fillRect/>
          </a:stretch>
        </p:blipFill>
        <p:spPr>
          <a:xfrm>
            <a:off x="323528" y="1431130"/>
            <a:ext cx="2304256" cy="2597935"/>
          </a:xfrm>
          <a:prstGeom prst="rect">
            <a:avLst/>
          </a:prstGeom>
        </p:spPr>
      </p:pic>
      <p:pic>
        <p:nvPicPr>
          <p:cNvPr id="5" name="Рисунок 4" descr="gzh_dishes_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484784"/>
            <a:ext cx="3034991" cy="2363683"/>
          </a:xfrm>
          <a:prstGeom prst="rect">
            <a:avLst/>
          </a:prstGeom>
        </p:spPr>
      </p:pic>
      <p:pic>
        <p:nvPicPr>
          <p:cNvPr id="8" name="Рисунок 7" descr="e4b5836991-posuda-rospis-farforovoj-tarelki-n2063.jpg"/>
          <p:cNvPicPr>
            <a:picLocks noChangeAspect="1"/>
          </p:cNvPicPr>
          <p:nvPr/>
        </p:nvPicPr>
        <p:blipFill>
          <a:blip r:embed="rId5" cstate="print"/>
          <a:srcRect t="3801" b="12201"/>
          <a:stretch>
            <a:fillRect/>
          </a:stretch>
        </p:blipFill>
        <p:spPr>
          <a:xfrm>
            <a:off x="899592" y="4077072"/>
            <a:ext cx="4032448" cy="2542665"/>
          </a:xfrm>
          <a:prstGeom prst="rect">
            <a:avLst/>
          </a:prstGeom>
        </p:spPr>
      </p:pic>
      <p:pic>
        <p:nvPicPr>
          <p:cNvPr id="9" name="Рисунок 8" descr="thCA5IVY7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628800"/>
            <a:ext cx="2849870" cy="190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ofeynik-Tsvety.jpg"/>
          <p:cNvPicPr>
            <a:picLocks noChangeAspect="1"/>
          </p:cNvPicPr>
          <p:nvPr/>
        </p:nvPicPr>
        <p:blipFill>
          <a:blip r:embed="rId2" cstate="print"/>
          <a:srcRect l="10941" t="6801" r="14720" b="5361"/>
          <a:stretch>
            <a:fillRect/>
          </a:stretch>
        </p:blipFill>
        <p:spPr>
          <a:xfrm>
            <a:off x="6084168" y="3284984"/>
            <a:ext cx="2880320" cy="2977958"/>
          </a:xfrm>
          <a:prstGeom prst="rect">
            <a:avLst/>
          </a:prstGeom>
        </p:spPr>
      </p:pic>
      <p:pic>
        <p:nvPicPr>
          <p:cNvPr id="2" name="Рисунок 1" descr="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365198" cy="2232248"/>
          </a:xfrm>
          <a:prstGeom prst="rect">
            <a:avLst/>
          </a:prstGeom>
        </p:spPr>
      </p:pic>
      <p:pic>
        <p:nvPicPr>
          <p:cNvPr id="3" name="Рисунок 2" descr="15111834_1.jpg"/>
          <p:cNvPicPr>
            <a:picLocks noChangeAspect="1"/>
          </p:cNvPicPr>
          <p:nvPr/>
        </p:nvPicPr>
        <p:blipFill>
          <a:blip r:embed="rId4" cstate="print"/>
          <a:srcRect t="4770" b="8001"/>
          <a:stretch>
            <a:fillRect/>
          </a:stretch>
        </p:blipFill>
        <p:spPr>
          <a:xfrm>
            <a:off x="4211960" y="548680"/>
            <a:ext cx="4104456" cy="2680928"/>
          </a:xfrm>
          <a:prstGeom prst="rect">
            <a:avLst/>
          </a:prstGeom>
        </p:spPr>
      </p:pic>
      <p:pic>
        <p:nvPicPr>
          <p:cNvPr id="4" name="Рисунок 3" descr="tar175-2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204864"/>
            <a:ext cx="1872208" cy="1903412"/>
          </a:xfrm>
          <a:prstGeom prst="rect">
            <a:avLst/>
          </a:prstGeom>
        </p:spPr>
      </p:pic>
      <p:pic>
        <p:nvPicPr>
          <p:cNvPr id="5" name="Рисунок 4" descr="tar175-2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429000"/>
            <a:ext cx="1872208" cy="1762996"/>
          </a:xfrm>
          <a:prstGeom prst="rect">
            <a:avLst/>
          </a:prstGeom>
        </p:spPr>
      </p:pic>
      <p:pic>
        <p:nvPicPr>
          <p:cNvPr id="6" name="Рисунок 5" descr="tarel175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869160"/>
            <a:ext cx="1862470" cy="1744514"/>
          </a:xfrm>
          <a:prstGeom prst="rect">
            <a:avLst/>
          </a:prstGeom>
        </p:spPr>
      </p:pic>
      <p:pic>
        <p:nvPicPr>
          <p:cNvPr id="7" name="Рисунок 6" descr="krasno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4402902"/>
            <a:ext cx="5112568" cy="2455098"/>
          </a:xfrm>
          <a:prstGeom prst="rect">
            <a:avLst/>
          </a:prstGeom>
        </p:spPr>
      </p:pic>
      <p:pic>
        <p:nvPicPr>
          <p:cNvPr id="9" name="Рисунок 8" descr="13382096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88640"/>
            <a:ext cx="7797957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12984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ПЛАСТМАССОВАЯ и  БУМАЖНАЯ </a:t>
            </a:r>
            <a:r>
              <a:rPr lang="ru-RU" sz="4000" dirty="0" smtClean="0"/>
              <a:t>ПОСУДА</a:t>
            </a:r>
            <a:endParaRPr lang="ru-RU" sz="4000" dirty="0"/>
          </a:p>
        </p:txBody>
      </p:sp>
      <p:pic>
        <p:nvPicPr>
          <p:cNvPr id="3" name="Рисунок 2" descr="thCALOBK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855659" cy="2160240"/>
          </a:xfrm>
          <a:prstGeom prst="rect">
            <a:avLst/>
          </a:prstGeom>
        </p:spPr>
      </p:pic>
      <p:pic>
        <p:nvPicPr>
          <p:cNvPr id="5" name="Рисунок 4" descr="Plastmassovyiy-nabor-posudyi-3_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052736"/>
            <a:ext cx="2880320" cy="1980220"/>
          </a:xfrm>
          <a:prstGeom prst="rect">
            <a:avLst/>
          </a:prstGeom>
        </p:spPr>
      </p:pic>
      <p:pic>
        <p:nvPicPr>
          <p:cNvPr id="7" name="Рисунок 6" descr="Krasochnyiy-plastmassovyiy-nabor-posudyi__large.jpg"/>
          <p:cNvPicPr>
            <a:picLocks noChangeAspect="1"/>
          </p:cNvPicPr>
          <p:nvPr/>
        </p:nvPicPr>
        <p:blipFill>
          <a:blip r:embed="rId4" cstate="print"/>
          <a:srcRect t="18500" b="20601"/>
          <a:stretch>
            <a:fillRect/>
          </a:stretch>
        </p:blipFill>
        <p:spPr>
          <a:xfrm>
            <a:off x="395536" y="4365104"/>
            <a:ext cx="3547240" cy="2160240"/>
          </a:xfrm>
          <a:prstGeom prst="rect">
            <a:avLst/>
          </a:prstGeom>
        </p:spPr>
      </p:pic>
      <p:pic>
        <p:nvPicPr>
          <p:cNvPr id="4" name="Рисунок 3" descr="width240_GoodsFirm_posuda_plast.jpg"/>
          <p:cNvPicPr>
            <a:picLocks noChangeAspect="1"/>
          </p:cNvPicPr>
          <p:nvPr/>
        </p:nvPicPr>
        <p:blipFill>
          <a:blip r:embed="rId5" cstate="print"/>
          <a:srcRect t="20755" b="16981"/>
          <a:stretch>
            <a:fillRect/>
          </a:stretch>
        </p:blipFill>
        <p:spPr>
          <a:xfrm>
            <a:off x="3347864" y="2564904"/>
            <a:ext cx="3816424" cy="2376264"/>
          </a:xfrm>
          <a:prstGeom prst="rect">
            <a:avLst/>
          </a:prstGeom>
        </p:spPr>
      </p:pic>
      <p:pic>
        <p:nvPicPr>
          <p:cNvPr id="6" name="Рисунок 5" descr="plasmassovajaposu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869160"/>
            <a:ext cx="2657237" cy="162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042013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887815" cy="3024336"/>
          </a:xfrm>
          <a:prstGeom prst="rect">
            <a:avLst/>
          </a:prstGeom>
        </p:spPr>
      </p:pic>
      <p:pic>
        <p:nvPicPr>
          <p:cNvPr id="4" name="Рисунок 3" descr="img0002_8b5dca72e993321ff1a36ff911a19013106.jpg"/>
          <p:cNvPicPr>
            <a:picLocks noChangeAspect="1"/>
          </p:cNvPicPr>
          <p:nvPr/>
        </p:nvPicPr>
        <p:blipFill>
          <a:blip r:embed="rId3" cstate="print"/>
          <a:srcRect t="10626" r="3932" b="7476"/>
          <a:stretch>
            <a:fillRect/>
          </a:stretch>
        </p:blipFill>
        <p:spPr>
          <a:xfrm>
            <a:off x="683568" y="3501008"/>
            <a:ext cx="4848200" cy="3099848"/>
          </a:xfrm>
          <a:prstGeom prst="rect">
            <a:avLst/>
          </a:prstGeom>
        </p:spPr>
      </p:pic>
      <p:pic>
        <p:nvPicPr>
          <p:cNvPr id="5" name="Рисунок 4" descr="st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764704"/>
            <a:ext cx="3744416" cy="3384376"/>
          </a:xfrm>
          <a:prstGeom prst="rect">
            <a:avLst/>
          </a:prstGeom>
        </p:spPr>
      </p:pic>
      <p:pic>
        <p:nvPicPr>
          <p:cNvPr id="6" name="Рисунок 5" descr="vilcvet.jpg"/>
          <p:cNvPicPr>
            <a:picLocks noChangeAspect="1"/>
          </p:cNvPicPr>
          <p:nvPr/>
        </p:nvPicPr>
        <p:blipFill>
          <a:blip r:embed="rId5" cstate="print"/>
          <a:srcRect l="2481" t="6801" r="7881" b="6801"/>
          <a:stretch>
            <a:fillRect/>
          </a:stretch>
        </p:blipFill>
        <p:spPr>
          <a:xfrm>
            <a:off x="5868144" y="4365104"/>
            <a:ext cx="2880320" cy="208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CALOBK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32656"/>
            <a:ext cx="2071291" cy="1566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1st_cob_wal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0648"/>
            <a:ext cx="2310760" cy="1536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449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492896"/>
            <a:ext cx="2267744" cy="1700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timber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2220" y="2492896"/>
            <a:ext cx="2412268" cy="1608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thCAJ0OSK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3" y="4797152"/>
            <a:ext cx="2738806" cy="1661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4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725144"/>
            <a:ext cx="2520280" cy="16717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971600" y="260648"/>
            <a:ext cx="40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332656"/>
            <a:ext cx="47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2492896"/>
            <a:ext cx="40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797152"/>
            <a:ext cx="40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4941168"/>
            <a:ext cx="47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2636912"/>
            <a:ext cx="32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</a:t>
            </a:r>
            <a:endParaRPr lang="ru-RU" sz="4000" dirty="0"/>
          </a:p>
        </p:txBody>
      </p:sp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"/>
            <a:ext cx="8234746" cy="6857999"/>
          </a:xfrm>
          <a:prstGeom prst="rect">
            <a:avLst/>
          </a:prstGeom>
        </p:spPr>
      </p:pic>
      <p:pic>
        <p:nvPicPr>
          <p:cNvPr id="18" name="Рисунок 17" descr="keramika203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0"/>
            <a:ext cx="7704856" cy="6858000"/>
          </a:xfrm>
          <a:prstGeom prst="rect">
            <a:avLst/>
          </a:prstGeom>
        </p:spPr>
      </p:pic>
      <p:pic>
        <p:nvPicPr>
          <p:cNvPr id="19" name="Рисунок 18" descr="1181613867-russkij-stil-nabor-pod-hohlomu-n845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0"/>
            <a:ext cx="6912768" cy="6858000"/>
          </a:xfrm>
          <a:prstGeom prst="rect">
            <a:avLst/>
          </a:prstGeom>
        </p:spPr>
      </p:pic>
      <p:pic>
        <p:nvPicPr>
          <p:cNvPr id="20" name="Рисунок 19" descr="47912_0.jpg"/>
          <p:cNvPicPr>
            <a:picLocks noChangeAspect="1"/>
          </p:cNvPicPr>
          <p:nvPr/>
        </p:nvPicPr>
        <p:blipFill>
          <a:blip r:embed="rId11" cstate="print"/>
          <a:srcRect t="26870" b="9192"/>
          <a:stretch>
            <a:fillRect/>
          </a:stretch>
        </p:blipFill>
        <p:spPr>
          <a:xfrm>
            <a:off x="827584" y="908720"/>
            <a:ext cx="7658339" cy="4896544"/>
          </a:xfrm>
          <a:prstGeom prst="rect">
            <a:avLst/>
          </a:prstGeom>
        </p:spPr>
      </p:pic>
      <p:pic>
        <p:nvPicPr>
          <p:cNvPr id="22" name="Рисунок 21" descr="e7368_1.jpg"/>
          <p:cNvPicPr>
            <a:picLocks noChangeAspect="1"/>
          </p:cNvPicPr>
          <p:nvPr/>
        </p:nvPicPr>
        <p:blipFill>
          <a:blip r:embed="rId12" cstate="print"/>
          <a:srcRect t="15981" b="15980"/>
          <a:stretch>
            <a:fillRect/>
          </a:stretch>
        </p:blipFill>
        <p:spPr>
          <a:xfrm>
            <a:off x="683568" y="836712"/>
            <a:ext cx="8043334" cy="5472608"/>
          </a:xfrm>
          <a:prstGeom prst="rect">
            <a:avLst/>
          </a:prstGeom>
        </p:spPr>
      </p:pic>
      <p:pic>
        <p:nvPicPr>
          <p:cNvPr id="23" name="Рисунок 22" descr="6761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5576" y="0"/>
            <a:ext cx="77768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НЕОБЫЧНАЯ ПОСУДА</a:t>
            </a:r>
            <a:endParaRPr lang="ru-RU" sz="6000" dirty="0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2863704" cy="2376264"/>
          </a:xfrm>
          <a:prstGeom prst="rect">
            <a:avLst/>
          </a:prstGeom>
        </p:spPr>
      </p:pic>
      <p:pic>
        <p:nvPicPr>
          <p:cNvPr id="4" name="Рисунок 3" descr="43.jpg"/>
          <p:cNvPicPr>
            <a:picLocks noChangeAspect="1"/>
          </p:cNvPicPr>
          <p:nvPr/>
        </p:nvPicPr>
        <p:blipFill>
          <a:blip r:embed="rId3" cstate="print"/>
          <a:srcRect l="31520" t="22172"/>
          <a:stretch>
            <a:fillRect/>
          </a:stretch>
        </p:blipFill>
        <p:spPr>
          <a:xfrm>
            <a:off x="3131840" y="1556792"/>
            <a:ext cx="2672837" cy="2200647"/>
          </a:xfrm>
          <a:prstGeom prst="rect">
            <a:avLst/>
          </a:prstGeom>
        </p:spPr>
      </p:pic>
      <p:pic>
        <p:nvPicPr>
          <p:cNvPr id="5" name="Рисунок 4" descr="sk068-kopiya.jpg"/>
          <p:cNvPicPr>
            <a:picLocks noChangeAspect="1"/>
          </p:cNvPicPr>
          <p:nvPr/>
        </p:nvPicPr>
        <p:blipFill>
          <a:blip r:embed="rId4" cstate="print"/>
          <a:srcRect t="23068" b="20233"/>
          <a:stretch>
            <a:fillRect/>
          </a:stretch>
        </p:blipFill>
        <p:spPr>
          <a:xfrm>
            <a:off x="0" y="3861048"/>
            <a:ext cx="4283968" cy="2428976"/>
          </a:xfrm>
          <a:prstGeom prst="rect">
            <a:avLst/>
          </a:prstGeom>
        </p:spPr>
      </p:pic>
      <p:pic>
        <p:nvPicPr>
          <p:cNvPr id="6" name="Рисунок 5" descr="80912_1.jpg"/>
          <p:cNvPicPr>
            <a:picLocks noChangeAspect="1"/>
          </p:cNvPicPr>
          <p:nvPr/>
        </p:nvPicPr>
        <p:blipFill>
          <a:blip r:embed="rId5" cstate="print"/>
          <a:srcRect l="30155" r="28738" b="5263"/>
          <a:stretch>
            <a:fillRect/>
          </a:stretch>
        </p:blipFill>
        <p:spPr>
          <a:xfrm>
            <a:off x="7308304" y="3125228"/>
            <a:ext cx="1619672" cy="3732772"/>
          </a:xfrm>
          <a:prstGeom prst="rect">
            <a:avLst/>
          </a:prstGeom>
        </p:spPr>
      </p:pic>
      <p:pic>
        <p:nvPicPr>
          <p:cNvPr id="7" name="Рисунок 6" descr="514ba837f094bb47c4180f9bb06b3d9b.jpg"/>
          <p:cNvPicPr>
            <a:picLocks noChangeAspect="1"/>
          </p:cNvPicPr>
          <p:nvPr/>
        </p:nvPicPr>
        <p:blipFill>
          <a:blip r:embed="rId6" cstate="print"/>
          <a:srcRect t="9071" r="4770"/>
          <a:stretch>
            <a:fillRect/>
          </a:stretch>
        </p:blipFill>
        <p:spPr>
          <a:xfrm>
            <a:off x="4644008" y="3429000"/>
            <a:ext cx="2488664" cy="3188672"/>
          </a:xfrm>
          <a:prstGeom prst="rect">
            <a:avLst/>
          </a:prstGeom>
        </p:spPr>
      </p:pic>
      <p:pic>
        <p:nvPicPr>
          <p:cNvPr id="8" name="Рисунок 7" descr="derevyannaya_posuda_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196752"/>
            <a:ext cx="2954678" cy="1991454"/>
          </a:xfrm>
          <a:prstGeom prst="rect">
            <a:avLst/>
          </a:prstGeom>
        </p:spPr>
      </p:pic>
      <p:pic>
        <p:nvPicPr>
          <p:cNvPr id="9" name="Рисунок 8" descr="g019_020_021_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5" y="980727"/>
            <a:ext cx="6552729" cy="4914547"/>
          </a:xfrm>
          <a:prstGeom prst="rect">
            <a:avLst/>
          </a:prstGeom>
        </p:spPr>
      </p:pic>
      <p:pic>
        <p:nvPicPr>
          <p:cNvPr id="10" name="Рисунок 9" descr="cs14142b5_0-kopiya.jpg"/>
          <p:cNvPicPr>
            <a:picLocks noChangeAspect="1"/>
          </p:cNvPicPr>
          <p:nvPr/>
        </p:nvPicPr>
        <p:blipFill>
          <a:blip r:embed="rId9" cstate="print"/>
          <a:srcRect l="1191" t="11276" b="12468"/>
          <a:stretch>
            <a:fillRect/>
          </a:stretch>
        </p:blipFill>
        <p:spPr>
          <a:xfrm>
            <a:off x="2771800" y="1988840"/>
            <a:ext cx="597144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497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2700104" cy="2608300"/>
          </a:xfrm>
          <a:prstGeom prst="rect">
            <a:avLst/>
          </a:prstGeom>
        </p:spPr>
      </p:pic>
      <p:pic>
        <p:nvPicPr>
          <p:cNvPr id="4" name="Рисунок 3" descr="222565_2011080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2872" y="2348880"/>
            <a:ext cx="3231128" cy="2016224"/>
          </a:xfrm>
          <a:prstGeom prst="rect">
            <a:avLst/>
          </a:prstGeom>
        </p:spPr>
      </p:pic>
      <p:pic>
        <p:nvPicPr>
          <p:cNvPr id="5" name="Рисунок 4" descr="1271184588_www_kypbma_ru_1-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32656"/>
            <a:ext cx="2610793" cy="2630522"/>
          </a:xfrm>
          <a:prstGeom prst="rect">
            <a:avLst/>
          </a:prstGeom>
        </p:spPr>
      </p:pic>
      <p:pic>
        <p:nvPicPr>
          <p:cNvPr id="6" name="Рисунок 5" descr="foto-4_108_display600.jpg"/>
          <p:cNvPicPr>
            <a:picLocks noChangeAspect="1"/>
          </p:cNvPicPr>
          <p:nvPr/>
        </p:nvPicPr>
        <p:blipFill>
          <a:blip r:embed="rId5" cstate="print"/>
          <a:srcRect l="8421" t="17241" r="4641" b="22280"/>
          <a:stretch>
            <a:fillRect/>
          </a:stretch>
        </p:blipFill>
        <p:spPr>
          <a:xfrm>
            <a:off x="6228184" y="260648"/>
            <a:ext cx="2736304" cy="1903516"/>
          </a:xfrm>
          <a:prstGeom prst="rect">
            <a:avLst/>
          </a:prstGeom>
        </p:spPr>
      </p:pic>
      <p:pic>
        <p:nvPicPr>
          <p:cNvPr id="7" name="Рисунок 6" descr="cool_salad_bowl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0933" y="4553744"/>
            <a:ext cx="3253067" cy="2304256"/>
          </a:xfrm>
          <a:prstGeom prst="rect">
            <a:avLst/>
          </a:prstGeom>
        </p:spPr>
      </p:pic>
      <p:pic>
        <p:nvPicPr>
          <p:cNvPr id="9" name="Рисунок 8" descr="alex_garnett_bowls_3.jpg"/>
          <p:cNvPicPr>
            <a:picLocks noChangeAspect="1"/>
          </p:cNvPicPr>
          <p:nvPr/>
        </p:nvPicPr>
        <p:blipFill>
          <a:blip r:embed="rId7" cstate="print"/>
          <a:srcRect r="44960" b="39807"/>
          <a:stretch>
            <a:fillRect/>
          </a:stretch>
        </p:blipFill>
        <p:spPr>
          <a:xfrm>
            <a:off x="0" y="3501008"/>
            <a:ext cx="3145532" cy="2551361"/>
          </a:xfrm>
          <a:prstGeom prst="rect">
            <a:avLst/>
          </a:prstGeom>
        </p:spPr>
      </p:pic>
      <p:pic>
        <p:nvPicPr>
          <p:cNvPr id="10" name="Рисунок 9" descr="tablewat.jpg"/>
          <p:cNvPicPr>
            <a:picLocks noChangeAspect="1"/>
          </p:cNvPicPr>
          <p:nvPr/>
        </p:nvPicPr>
        <p:blipFill>
          <a:blip r:embed="rId8" cstate="print"/>
          <a:srcRect t="21440"/>
          <a:stretch>
            <a:fillRect/>
          </a:stretch>
        </p:blipFill>
        <p:spPr>
          <a:xfrm>
            <a:off x="2915816" y="4221088"/>
            <a:ext cx="2573771" cy="2636912"/>
          </a:xfrm>
          <a:prstGeom prst="rect">
            <a:avLst/>
          </a:prstGeom>
        </p:spPr>
      </p:pic>
      <p:pic>
        <p:nvPicPr>
          <p:cNvPr id="11" name="Рисунок 10" descr="1283950918_creative_cutlery_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1268760"/>
            <a:ext cx="8538256" cy="4574066"/>
          </a:xfrm>
          <a:prstGeom prst="rect">
            <a:avLst/>
          </a:prstGeom>
        </p:spPr>
      </p:pic>
      <p:pic>
        <p:nvPicPr>
          <p:cNvPr id="12" name="Рисунок 11" descr="White_People_tableware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2656"/>
            <a:ext cx="8981515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Глиняная посуда:</a:t>
            </a:r>
            <a:endParaRPr lang="ru-RU" sz="6000" dirty="0"/>
          </a:p>
        </p:txBody>
      </p:sp>
      <p:pic>
        <p:nvPicPr>
          <p:cNvPr id="3" name="Рисунок 2" descr="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3431102" cy="2736304"/>
          </a:xfrm>
          <a:prstGeom prst="rect">
            <a:avLst/>
          </a:prstGeom>
        </p:spPr>
      </p:pic>
      <p:pic>
        <p:nvPicPr>
          <p:cNvPr id="4" name="Рисунок 3" descr="1st_cob_wal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3901440" cy="2593848"/>
          </a:xfrm>
          <a:prstGeom prst="rect">
            <a:avLst/>
          </a:prstGeom>
        </p:spPr>
      </p:pic>
      <p:pic>
        <p:nvPicPr>
          <p:cNvPr id="6" name="Рисунок 5" descr="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89040"/>
            <a:ext cx="4412729" cy="2726220"/>
          </a:xfrm>
          <a:prstGeom prst="rect">
            <a:avLst/>
          </a:prstGeom>
        </p:spPr>
      </p:pic>
      <p:pic>
        <p:nvPicPr>
          <p:cNvPr id="7" name="Рисунок 6" descr="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861048"/>
            <a:ext cx="2654715" cy="261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lina.jpg"/>
          <p:cNvPicPr>
            <a:picLocks noChangeAspect="1"/>
          </p:cNvPicPr>
          <p:nvPr/>
        </p:nvPicPr>
        <p:blipFill>
          <a:blip r:embed="rId2" cstate="print"/>
          <a:srcRect r="6801"/>
          <a:stretch>
            <a:fillRect/>
          </a:stretch>
        </p:blipFill>
        <p:spPr>
          <a:xfrm>
            <a:off x="5292080" y="260648"/>
            <a:ext cx="3549774" cy="2856596"/>
          </a:xfrm>
          <a:prstGeom prst="rect">
            <a:avLst/>
          </a:prstGeom>
        </p:spPr>
      </p:pic>
      <p:pic>
        <p:nvPicPr>
          <p:cNvPr id="3" name="Рисунок 2" descr="IMG_9866.jpg"/>
          <p:cNvPicPr>
            <a:picLocks noChangeAspect="1"/>
          </p:cNvPicPr>
          <p:nvPr/>
        </p:nvPicPr>
        <p:blipFill>
          <a:blip r:embed="rId3" cstate="print"/>
          <a:srcRect l="7476" r="3538"/>
          <a:stretch>
            <a:fillRect/>
          </a:stretch>
        </p:blipFill>
        <p:spPr>
          <a:xfrm>
            <a:off x="1187624" y="3645024"/>
            <a:ext cx="3167766" cy="2669878"/>
          </a:xfrm>
          <a:prstGeom prst="rect">
            <a:avLst/>
          </a:prstGeom>
        </p:spPr>
      </p:pic>
      <p:pic>
        <p:nvPicPr>
          <p:cNvPr id="4" name="Рисунок 3" descr="clay.gif"/>
          <p:cNvPicPr>
            <a:picLocks noChangeAspect="1"/>
          </p:cNvPicPr>
          <p:nvPr/>
        </p:nvPicPr>
        <p:blipFill>
          <a:blip r:embed="rId4" cstate="print"/>
          <a:srcRect b="5363"/>
          <a:stretch>
            <a:fillRect/>
          </a:stretch>
        </p:blipFill>
        <p:spPr>
          <a:xfrm>
            <a:off x="395536" y="332656"/>
            <a:ext cx="4498341" cy="3024790"/>
          </a:xfrm>
          <a:prstGeom prst="rect">
            <a:avLst/>
          </a:prstGeom>
        </p:spPr>
      </p:pic>
      <p:pic>
        <p:nvPicPr>
          <p:cNvPr id="5" name="Рисунок 4" descr="gorshk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356992"/>
            <a:ext cx="3168352" cy="3073303"/>
          </a:xfrm>
          <a:prstGeom prst="rect">
            <a:avLst/>
          </a:prstGeom>
        </p:spPr>
      </p:pic>
      <p:pic>
        <p:nvPicPr>
          <p:cNvPr id="6" name="Рисунок 5" descr="gorsh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340768"/>
            <a:ext cx="8234903" cy="40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744416" cy="2808312"/>
          </a:xfrm>
          <a:prstGeom prst="rect">
            <a:avLst/>
          </a:prstGeom>
        </p:spPr>
      </p:pic>
      <p:pic>
        <p:nvPicPr>
          <p:cNvPr id="4" name="Рисунок 3" descr="1-glinyanaya-posuda-ruchnoj-rabotyi-glinyany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3568447" cy="3361175"/>
          </a:xfrm>
          <a:prstGeom prst="rect">
            <a:avLst/>
          </a:prstGeom>
        </p:spPr>
      </p:pic>
      <p:pic>
        <p:nvPicPr>
          <p:cNvPr id="5" name="Рисунок 4" descr="product_imagephp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2428" y="548680"/>
            <a:ext cx="4226689" cy="3168352"/>
          </a:xfrm>
          <a:prstGeom prst="rect">
            <a:avLst/>
          </a:prstGeom>
        </p:spPr>
      </p:pic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17032"/>
            <a:ext cx="3889304" cy="291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Деревянная посуда</a:t>
            </a:r>
            <a:endParaRPr lang="ru-RU" sz="6000" dirty="0"/>
          </a:p>
        </p:txBody>
      </p:sp>
      <p:pic>
        <p:nvPicPr>
          <p:cNvPr id="3" name="Рисунок 2" descr="timber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1"/>
            <a:ext cx="3456384" cy="2304256"/>
          </a:xfrm>
          <a:prstGeom prst="rect">
            <a:avLst/>
          </a:prstGeom>
        </p:spPr>
      </p:pic>
      <p:pic>
        <p:nvPicPr>
          <p:cNvPr id="4" name="Рисунок 3" descr="499775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204864"/>
            <a:ext cx="5472608" cy="4268491"/>
          </a:xfrm>
          <a:prstGeom prst="rect">
            <a:avLst/>
          </a:prstGeom>
        </p:spPr>
      </p:pic>
      <p:pic>
        <p:nvPicPr>
          <p:cNvPr id="5" name="Рисунок 4" descr="209805_0-kopiya.jpg"/>
          <p:cNvPicPr>
            <a:picLocks noChangeAspect="1"/>
          </p:cNvPicPr>
          <p:nvPr/>
        </p:nvPicPr>
        <p:blipFill>
          <a:blip r:embed="rId4" cstate="print"/>
          <a:srcRect b="13514"/>
          <a:stretch>
            <a:fillRect/>
          </a:stretch>
        </p:blipFill>
        <p:spPr>
          <a:xfrm>
            <a:off x="179511" y="3789040"/>
            <a:ext cx="299733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4448848_2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5748" y="4005064"/>
            <a:ext cx="4388252" cy="2664296"/>
          </a:xfrm>
          <a:prstGeom prst="rect">
            <a:avLst/>
          </a:prstGeom>
        </p:spPr>
      </p:pic>
      <p:pic>
        <p:nvPicPr>
          <p:cNvPr id="2" name="Рисунок 1" descr="izba_stroitelstvo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3380658" cy="2880320"/>
          </a:xfrm>
          <a:prstGeom prst="rect">
            <a:avLst/>
          </a:prstGeom>
        </p:spPr>
      </p:pic>
      <p:pic>
        <p:nvPicPr>
          <p:cNvPr id="4" name="Рисунок 3" descr="imgpreviewCAD2NT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4664"/>
            <a:ext cx="4608512" cy="3557448"/>
          </a:xfrm>
          <a:prstGeom prst="rect">
            <a:avLst/>
          </a:prstGeom>
        </p:spPr>
      </p:pic>
      <p:pic>
        <p:nvPicPr>
          <p:cNvPr id="5" name="Рисунок 4" descr="1263757935_1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4392488" cy="2938086"/>
          </a:xfrm>
          <a:prstGeom prst="rect">
            <a:avLst/>
          </a:prstGeom>
        </p:spPr>
      </p:pic>
      <p:pic>
        <p:nvPicPr>
          <p:cNvPr id="7" name="Рисунок 6" descr="image_4cdc49a19555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0648"/>
            <a:ext cx="8496944" cy="637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52112523_posuda-iz-teflona.jpg"/>
          <p:cNvPicPr>
            <a:picLocks noChangeAspect="1"/>
          </p:cNvPicPr>
          <p:nvPr/>
        </p:nvPicPr>
        <p:blipFill>
          <a:blip r:embed="rId2" cstate="print"/>
          <a:srcRect t="14090" b="12201"/>
          <a:stretch>
            <a:fillRect/>
          </a:stretch>
        </p:blipFill>
        <p:spPr>
          <a:xfrm>
            <a:off x="611560" y="3789040"/>
            <a:ext cx="5762625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ЖЕЛЕЗНАЯ ПОСУДА</a:t>
            </a:r>
            <a:endParaRPr lang="ru-RU" sz="6000" dirty="0"/>
          </a:p>
        </p:txBody>
      </p:sp>
      <p:pic>
        <p:nvPicPr>
          <p:cNvPr id="3" name="Рисунок 2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508" y="1196752"/>
            <a:ext cx="3230358" cy="2736304"/>
          </a:xfrm>
          <a:prstGeom prst="rect">
            <a:avLst/>
          </a:prstGeom>
        </p:spPr>
      </p:pic>
      <p:pic>
        <p:nvPicPr>
          <p:cNvPr id="4" name="Рисунок 3" descr="ae230408a97c0940ad1c83c1a22c86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556792"/>
            <a:ext cx="4886971" cy="282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14big3.jpg"/>
          <p:cNvPicPr>
            <a:picLocks noChangeAspect="1"/>
          </p:cNvPicPr>
          <p:nvPr/>
        </p:nvPicPr>
        <p:blipFill>
          <a:blip r:embed="rId2" cstate="print"/>
          <a:srcRect r="6427" b="14720"/>
          <a:stretch>
            <a:fillRect/>
          </a:stretch>
        </p:blipFill>
        <p:spPr>
          <a:xfrm>
            <a:off x="3347864" y="620688"/>
            <a:ext cx="2558895" cy="3024336"/>
          </a:xfrm>
          <a:prstGeom prst="rect">
            <a:avLst/>
          </a:prstGeom>
        </p:spPr>
      </p:pic>
      <p:pic>
        <p:nvPicPr>
          <p:cNvPr id="3" name="Рисунок 2" descr="chugun.jpg"/>
          <p:cNvPicPr>
            <a:picLocks noChangeAspect="1"/>
          </p:cNvPicPr>
          <p:nvPr/>
        </p:nvPicPr>
        <p:blipFill>
          <a:blip r:embed="rId3" cstate="print"/>
          <a:srcRect t="21650" b="16401"/>
          <a:stretch>
            <a:fillRect/>
          </a:stretch>
        </p:blipFill>
        <p:spPr>
          <a:xfrm>
            <a:off x="6012160" y="764704"/>
            <a:ext cx="2875974" cy="2376264"/>
          </a:xfrm>
          <a:prstGeom prst="rect">
            <a:avLst/>
          </a:prstGeom>
        </p:spPr>
      </p:pic>
      <p:pic>
        <p:nvPicPr>
          <p:cNvPr id="5" name="Рисунок 4" descr="thCAJ0OSKF.jpg"/>
          <p:cNvPicPr>
            <a:picLocks noChangeAspect="1"/>
          </p:cNvPicPr>
          <p:nvPr/>
        </p:nvPicPr>
        <p:blipFill>
          <a:blip r:embed="rId4" cstate="print"/>
          <a:srcRect l="10080" r="9281"/>
          <a:stretch>
            <a:fillRect/>
          </a:stretch>
        </p:blipFill>
        <p:spPr>
          <a:xfrm>
            <a:off x="323528" y="440333"/>
            <a:ext cx="2831128" cy="2129929"/>
          </a:xfrm>
          <a:prstGeom prst="rect">
            <a:avLst/>
          </a:prstGeom>
        </p:spPr>
      </p:pic>
      <p:pic>
        <p:nvPicPr>
          <p:cNvPr id="6" name="Рисунок 5" descr="st-0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753992"/>
            <a:ext cx="6575025" cy="2104008"/>
          </a:xfrm>
          <a:prstGeom prst="rect">
            <a:avLst/>
          </a:prstGeom>
        </p:spPr>
      </p:pic>
      <p:pic>
        <p:nvPicPr>
          <p:cNvPr id="4" name="Рисунок 3" descr="imgpreviewCAORY2OL.jpg"/>
          <p:cNvPicPr>
            <a:picLocks noChangeAspect="1"/>
          </p:cNvPicPr>
          <p:nvPr/>
        </p:nvPicPr>
        <p:blipFill>
          <a:blip r:embed="rId6" cstate="print"/>
          <a:srcRect l="15767" t="15789" r="7371" b="5263"/>
          <a:stretch>
            <a:fillRect/>
          </a:stretch>
        </p:blipFill>
        <p:spPr>
          <a:xfrm>
            <a:off x="6300192" y="3284984"/>
            <a:ext cx="2592288" cy="1994068"/>
          </a:xfrm>
          <a:prstGeom prst="rect">
            <a:avLst/>
          </a:prstGeom>
        </p:spPr>
      </p:pic>
      <p:pic>
        <p:nvPicPr>
          <p:cNvPr id="7" name="Рисунок 6" descr="dr2640g_0.jpg"/>
          <p:cNvPicPr>
            <a:picLocks noChangeAspect="1"/>
          </p:cNvPicPr>
          <p:nvPr/>
        </p:nvPicPr>
        <p:blipFill>
          <a:blip r:embed="rId7" cstate="print"/>
          <a:srcRect t="21650" b="18816"/>
          <a:stretch>
            <a:fillRect/>
          </a:stretch>
        </p:blipFill>
        <p:spPr>
          <a:xfrm>
            <a:off x="251520" y="2924944"/>
            <a:ext cx="3023809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СТЕКЛЯННАЯ ПОСУДА</a:t>
            </a:r>
            <a:endParaRPr lang="ru-RU" sz="6000" dirty="0"/>
          </a:p>
        </p:txBody>
      </p:sp>
      <p:pic>
        <p:nvPicPr>
          <p:cNvPr id="3" name="Рисунок 2" descr="125103179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552395" cy="2664296"/>
          </a:xfrm>
          <a:prstGeom prst="rect">
            <a:avLst/>
          </a:prstGeom>
        </p:spPr>
      </p:pic>
      <p:pic>
        <p:nvPicPr>
          <p:cNvPr id="5" name="Рисунок 4" descr="10239b_0.jpg"/>
          <p:cNvPicPr>
            <a:picLocks noChangeAspect="1"/>
          </p:cNvPicPr>
          <p:nvPr/>
        </p:nvPicPr>
        <p:blipFill>
          <a:blip r:embed="rId3" cstate="print"/>
          <a:srcRect t="24485" b="18815"/>
          <a:stretch>
            <a:fillRect/>
          </a:stretch>
        </p:blipFill>
        <p:spPr>
          <a:xfrm>
            <a:off x="4716016" y="1268760"/>
            <a:ext cx="4191000" cy="2376264"/>
          </a:xfrm>
          <a:prstGeom prst="rect">
            <a:avLst/>
          </a:prstGeom>
        </p:spPr>
      </p:pic>
      <p:pic>
        <p:nvPicPr>
          <p:cNvPr id="6" name="Рисунок 5" descr="10295slbm.jpg"/>
          <p:cNvPicPr>
            <a:picLocks noChangeAspect="1"/>
          </p:cNvPicPr>
          <p:nvPr/>
        </p:nvPicPr>
        <p:blipFill>
          <a:blip r:embed="rId4" cstate="print"/>
          <a:srcRect t="24485" b="27320"/>
          <a:stretch>
            <a:fillRect/>
          </a:stretch>
        </p:blipFill>
        <p:spPr>
          <a:xfrm>
            <a:off x="323528" y="4149080"/>
            <a:ext cx="4034119" cy="1944216"/>
          </a:xfrm>
          <a:prstGeom prst="rect">
            <a:avLst/>
          </a:prstGeom>
        </p:spPr>
      </p:pic>
      <p:pic>
        <p:nvPicPr>
          <p:cNvPr id="8" name="Рисунок 7" descr="54419_1.jpg"/>
          <p:cNvPicPr>
            <a:picLocks noChangeAspect="1"/>
          </p:cNvPicPr>
          <p:nvPr/>
        </p:nvPicPr>
        <p:blipFill>
          <a:blip r:embed="rId5" cstate="print"/>
          <a:srcRect t="21650" b="20233"/>
          <a:stretch>
            <a:fillRect/>
          </a:stretch>
        </p:blipFill>
        <p:spPr>
          <a:xfrm>
            <a:off x="4644008" y="4005064"/>
            <a:ext cx="3991827" cy="2319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25</Words>
  <Application>Microsoft Office PowerPoint</Application>
  <PresentationFormat>Экран (4:3)</PresentationFormat>
  <Paragraphs>15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ПОСУДА</vt:lpstr>
      <vt:lpstr>Глиняная посуда:</vt:lpstr>
      <vt:lpstr>Слайд 3</vt:lpstr>
      <vt:lpstr>Слайд 4</vt:lpstr>
      <vt:lpstr>Деревянная посуда</vt:lpstr>
      <vt:lpstr>Слайд 6</vt:lpstr>
      <vt:lpstr>ЖЕЛЕЗНАЯ ПОСУДА</vt:lpstr>
      <vt:lpstr>Слайд 8</vt:lpstr>
      <vt:lpstr>СТЕКЛЯННАЯ ПОСУДА</vt:lpstr>
      <vt:lpstr>Слайд 10</vt:lpstr>
      <vt:lpstr>ФАРФОРОВАЯ ПОСУДА</vt:lpstr>
      <vt:lpstr>Слайд 12</vt:lpstr>
      <vt:lpstr>ПЛАСТМАССОВАЯ и  БУМАЖНАЯ ПОСУДА</vt:lpstr>
      <vt:lpstr>Слайд 14</vt:lpstr>
      <vt:lpstr>Слайд 15</vt:lpstr>
      <vt:lpstr>НЕОБЫЧНАЯ ПОСУДА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AcerPc</dc:creator>
  <cp:lastModifiedBy>AcerPc</cp:lastModifiedBy>
  <cp:revision>23</cp:revision>
  <dcterms:created xsi:type="dcterms:W3CDTF">2013-11-28T14:13:57Z</dcterms:created>
  <dcterms:modified xsi:type="dcterms:W3CDTF">2015-04-21T10:32:11Z</dcterms:modified>
</cp:coreProperties>
</file>