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78" r:id="rId3"/>
    <p:sldId id="256" r:id="rId4"/>
    <p:sldId id="268" r:id="rId5"/>
    <p:sldId id="264" r:id="rId6"/>
    <p:sldId id="267" r:id="rId7"/>
    <p:sldId id="263" r:id="rId8"/>
    <p:sldId id="265" r:id="rId9"/>
    <p:sldId id="258" r:id="rId10"/>
    <p:sldId id="275" r:id="rId11"/>
    <p:sldId id="260" r:id="rId12"/>
    <p:sldId id="27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590" autoAdjust="0"/>
  </p:normalViewPr>
  <p:slideViewPr>
    <p:cSldViewPr>
      <p:cViewPr varScale="1">
        <p:scale>
          <a:sx n="60" d="100"/>
          <a:sy n="60" d="100"/>
        </p:scale>
        <p:origin x="-5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9567176-BF8B-4B90-B57B-084BFDD9B337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AF5158-9A4A-4AF7-AD81-5AE210F5F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28FD9-E295-4817-95B9-22A0C5BF051D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A7495-D8AF-4A09-B302-B7D424676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22141-4539-4024-81B1-43E9BB66809A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6DB1B49-0617-473B-B65A-F64CADA7C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EDFE7-C33F-4F09-9254-87D0A79F6FF6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80767-8A26-44DB-AB26-A91321FA3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63006A-5C7E-4D5E-8867-CBC428E0708F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73CA3FB-F33D-4C34-A7D1-F36828B46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C139E-6A3A-4635-9448-43F0D11AD663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EAAB2-FDD6-4178-A9FF-613E1C57E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CE7D-F60E-4473-B501-38BDF2A43FCF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8FE85-7F21-4DB0-8B7C-1D2A776EB3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B285E-7BD1-4EAF-8EEB-943DC325BECE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EB93-F7D7-4F0B-887B-324944E6A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29101-7630-41FC-845C-2E948FFFA367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7FA27-D854-406D-A153-08948C185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75830-4E5C-49D5-BDC6-99DA364A43FD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4D4BD9A-A084-4369-9463-4AC5858B2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ectangle 8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31B18-8212-4EC5-8280-EA2D2804B438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DB5B-2C88-4650-9F60-868D02AF9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2536DF0-3510-41DC-875F-88EFE86C254D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84B5D7A-2230-4B4F-9FA4-6CCEE9786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0" r:id="rId5"/>
    <p:sldLayoutId id="2147483681" r:id="rId6"/>
    <p:sldLayoutId id="2147483685" r:id="rId7"/>
    <p:sldLayoutId id="2147483686" r:id="rId8"/>
    <p:sldLayoutId id="2147483687" r:id="rId9"/>
    <p:sldLayoutId id="2147483682" r:id="rId10"/>
    <p:sldLayoutId id="214748368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ct val="0"/>
        </a:spcAft>
        <a:buClr>
          <a:srgbClr val="DE6C36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ct val="0"/>
        </a:spcAft>
        <a:buClr>
          <a:srgbClr val="F9B639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ct val="20000"/>
        </a:spcBef>
        <a:spcAft>
          <a:spcPct val="0"/>
        </a:spcAft>
        <a:buClr>
          <a:srgbClr val="FA8D3D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44;&#1086;&#1082;&#1091;&#1084;&#1077;&#1085;&#1090;&#1099;%20&#1047;&#1091;&#1093;&#1088;&#1099;\&#1084;&#1091;&#1079;&#1099;&#1082;&#1072;\&#1052;&#1080;&#1085;&#1091;&#1089;&#1086;&#1074;&#1082;&#1080;\verish_ili_net.mp3" TargetMode="Externa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3;&#1054;&#1052;&#1045;\Desktop\1%20&#1082;&#1083;&#1072;&#1089;&#1089;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www.radikal.ru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500063" y="3214688"/>
            <a:ext cx="63404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7200">
                <a:latin typeface="Comic Sans MS" pitchFamily="66" charset="0"/>
              </a:rPr>
              <a:t>Физминутка </a:t>
            </a:r>
          </a:p>
          <a:p>
            <a:pPr algn="ctr"/>
            <a:r>
              <a:rPr lang="ru-RU" sz="7200">
                <a:latin typeface="Comic Sans MS" pitchFamily="66" charset="0"/>
              </a:rPr>
              <a:t>с животными.</a:t>
            </a:r>
          </a:p>
        </p:txBody>
      </p:sp>
      <p:pic>
        <p:nvPicPr>
          <p:cNvPr id="8195" name="Рисунок 2" descr="J0344895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692150"/>
            <a:ext cx="2668587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6" descr="страус, анимашка, анимац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38" y="500063"/>
            <a:ext cx="3071812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clubdances.ru/dance/19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357188"/>
            <a:ext cx="5000625" cy="609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verish_ili_ne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559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nivagold.ru/raznoe1/pingvin/Photo%2024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1928813"/>
            <a:ext cx="3357563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 descr="слон, анимаш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3275" y="1381125"/>
            <a:ext cx="3643313" cy="336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1 класс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55165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http://www.clubdances.ru/dance/19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142875"/>
            <a:ext cx="5572125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nivagold.ru/raznoe/mishca/teddy/Photo%2001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357313"/>
            <a:ext cx="45529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artgif.ru/JIVOTNIE/animals14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052513"/>
            <a:ext cx="5170488" cy="387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nivagold.ru/raznoe/raz/panda/0001-4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6800" y="1714500"/>
            <a:ext cx="4164013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4" descr="http://www.nivagold.ru/raznoe/raz/panda/pandas-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274955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artgif.ru/MULT/940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25" y="1428750"/>
            <a:ext cx="27908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42.radikal.ru/i095/0808/d7/7a7900fc4a31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75" y="1000125"/>
            <a:ext cx="3071813" cy="504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http://www.clubdances.ru/dance/35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1071563"/>
            <a:ext cx="5915025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152</TotalTime>
  <Words>4</Words>
  <Application>Microsoft Office PowerPoint</Application>
  <PresentationFormat>Экран (4:3)</PresentationFormat>
  <Paragraphs>2</Paragraphs>
  <Slides>12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Franklin Gothic Medium</vt:lpstr>
      <vt:lpstr>Wingdings 2</vt:lpstr>
      <vt:lpstr>Wingdings</vt:lpstr>
      <vt:lpstr>Calibri</vt:lpstr>
      <vt:lpstr>Comic Sans MS</vt:lpstr>
      <vt:lpstr>Сетка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Рустемка</dc:creator>
  <cp:lastModifiedBy>SPA</cp:lastModifiedBy>
  <cp:revision>18</cp:revision>
  <dcterms:created xsi:type="dcterms:W3CDTF">2009-05-07T15:31:01Z</dcterms:created>
  <dcterms:modified xsi:type="dcterms:W3CDTF">2015-11-07T06:16:32Z</dcterms:modified>
</cp:coreProperties>
</file>