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b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b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b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b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Василий Иванович Суриков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188640"/>
            <a:ext cx="26642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МКОУ «</a:t>
            </a:r>
            <a:r>
              <a:rPr lang="ru-RU" sz="1050" dirty="0" err="1" smtClean="0">
                <a:solidFill>
                  <a:schemeClr val="bg1"/>
                </a:solidFill>
              </a:rPr>
              <a:t>Ягоднинская</a:t>
            </a:r>
            <a:r>
              <a:rPr lang="ru-RU" sz="1050" dirty="0" smtClean="0">
                <a:solidFill>
                  <a:schemeClr val="bg1"/>
                </a:solidFill>
              </a:rPr>
              <a:t> СОШ </a:t>
            </a:r>
            <a:r>
              <a:rPr lang="ru-RU" sz="1050" dirty="0" err="1" smtClean="0">
                <a:solidFill>
                  <a:schemeClr val="bg1"/>
                </a:solidFill>
              </a:rPr>
              <a:t>им.Петрякова</a:t>
            </a:r>
            <a:r>
              <a:rPr lang="ru-RU" sz="1050" dirty="0" smtClean="0">
                <a:solidFill>
                  <a:schemeClr val="bg1"/>
                </a:solidFill>
              </a:rPr>
              <a:t>»</a:t>
            </a:r>
          </a:p>
          <a:p>
            <a:pPr algn="ctr"/>
            <a:r>
              <a:rPr lang="ru-RU" sz="1050" dirty="0" smtClean="0">
                <a:solidFill>
                  <a:schemeClr val="bg1"/>
                </a:solidFill>
              </a:rPr>
              <a:t>Автор-составитель: учитель ИЗО</a:t>
            </a:r>
          </a:p>
          <a:p>
            <a:pPr algn="ctr"/>
            <a:r>
              <a:rPr lang="ru-RU" sz="1050" dirty="0" err="1" smtClean="0">
                <a:solidFill>
                  <a:schemeClr val="bg1"/>
                </a:solidFill>
              </a:rPr>
              <a:t>Токушева</a:t>
            </a:r>
            <a:r>
              <a:rPr lang="ru-RU" sz="1050" dirty="0" smtClean="0">
                <a:solidFill>
                  <a:schemeClr val="bg1"/>
                </a:solidFill>
              </a:rPr>
              <a:t> Людмила Витальевна</a:t>
            </a:r>
            <a:endParaRPr lang="ru-RU" sz="1050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56791"/>
            <a:ext cx="3600400" cy="49096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5690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«Река Обь»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72816"/>
            <a:ext cx="5902735" cy="41764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84575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47170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</a:p>
          <a:p>
            <a:endParaRPr lang="ru-RU" dirty="0"/>
          </a:p>
          <a:p>
            <a:r>
              <a:rPr lang="ru-RU" sz="2400" dirty="0" smtClean="0"/>
              <a:t>Использованные материалы: </a:t>
            </a:r>
            <a:r>
              <a:rPr lang="ru-RU" sz="2400" smtClean="0"/>
              <a:t>В.И.Суриков </a:t>
            </a:r>
            <a:r>
              <a:rPr lang="ru-RU" sz="2400" dirty="0" smtClean="0"/>
              <a:t>/ </a:t>
            </a:r>
            <a:r>
              <a:rPr lang="ru-RU" sz="2400" dirty="0" err="1" smtClean="0"/>
              <a:t>Е.Орлова</a:t>
            </a:r>
            <a:r>
              <a:rPr lang="ru-RU" sz="2400" dirty="0" smtClean="0"/>
              <a:t> – М. :РИПОЛ, 2014-(Великие русские живописцы).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424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«Боярыня Морозова»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7853191" cy="41044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5477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«Утро стрелецкой казни»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059662" cy="41044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73223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«Взятие снежного городка»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" b="3161"/>
          <a:stretch/>
        </p:blipFill>
        <p:spPr>
          <a:xfrm>
            <a:off x="827584" y="1628800"/>
            <a:ext cx="7154352" cy="39604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081228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«</a:t>
            </a:r>
            <a:r>
              <a:rPr lang="ru-RU" sz="2400" dirty="0">
                <a:effectLst/>
              </a:rPr>
              <a:t>Апостол Павел объясняет догматы веры в присутствии царя </a:t>
            </a:r>
            <a:r>
              <a:rPr lang="ru-RU" sz="2400" dirty="0" err="1">
                <a:effectLst/>
              </a:rPr>
              <a:t>Агриппы</a:t>
            </a:r>
            <a:r>
              <a:rPr lang="ru-RU" sz="2400" dirty="0">
                <a:effectLst/>
              </a:rPr>
              <a:t>, сестры его Береники и проконсула </a:t>
            </a:r>
            <a:r>
              <a:rPr lang="ru-RU" sz="2400" dirty="0" err="1">
                <a:effectLst/>
              </a:rPr>
              <a:t>Феста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7022494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6466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Фрагмент картины.</a:t>
            </a:r>
            <a:endParaRPr lang="ru-RU" sz="32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052736"/>
            <a:ext cx="2592288" cy="51845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948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«</a:t>
            </a:r>
            <a:r>
              <a:rPr lang="ru-RU" sz="4000" dirty="0">
                <a:effectLst/>
              </a:rPr>
              <a:t>Посещение царевной женского монастыря</a:t>
            </a:r>
            <a:r>
              <a:rPr lang="ru-RU" sz="4000" dirty="0" smtClean="0"/>
              <a:t>»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8" y="1556792"/>
            <a:ext cx="6260374" cy="45365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8684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Фрагмент картины.</a:t>
            </a:r>
            <a:endParaRPr lang="ru-RU" sz="4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3672408" cy="48402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30124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«Вид Енисея»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5588764" cy="42484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95215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90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Василий Иванович Суриков</vt:lpstr>
      <vt:lpstr>«Боярыня Морозова»</vt:lpstr>
      <vt:lpstr>«Утро стрелецкой казни»</vt:lpstr>
      <vt:lpstr>«Взятие снежного городка»</vt:lpstr>
      <vt:lpstr>«Апостол Павел объясняет догматы веры в присутствии царя Агриппы, сестры его Береники и проконсула Феста»</vt:lpstr>
      <vt:lpstr>Фрагмент картины.</vt:lpstr>
      <vt:lpstr>«Посещение царевной женского монастыря»</vt:lpstr>
      <vt:lpstr>Фрагмент картины.</vt:lpstr>
      <vt:lpstr>«Вид Енисея»</vt:lpstr>
      <vt:lpstr>«Река Обь»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Казимир Северинович Малевич</dc:title>
  <dc:creator>Пользователь</dc:creator>
  <cp:lastModifiedBy>Пользователь</cp:lastModifiedBy>
  <cp:revision>6</cp:revision>
  <dcterms:created xsi:type="dcterms:W3CDTF">2014-04-30T14:29:53Z</dcterms:created>
  <dcterms:modified xsi:type="dcterms:W3CDTF">2014-05-01T12:17:04Z</dcterms:modified>
</cp:coreProperties>
</file>