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C0494A-C341-4283-90EC-38A6CE871DA5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A40130-3340-4529-A178-27B94C862F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Тема урока: « Охрана и укрепление здоровья. Человек- часть живой природы»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Учитель: Федоровских И.О. 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МКОУ  «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</a:rPr>
              <a:t>Шатровская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НОШ»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643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1. Чаще проветривайте классный кабинет.</a:t>
            </a:r>
            <a:b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2.Работайте при ярком освещении.</a:t>
            </a:r>
            <a:b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жедневно делайте влажную уборку.</a:t>
            </a:r>
            <a:b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4.Не создавайте шумных ситуаций.</a:t>
            </a:r>
            <a:b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К\Desktop\картинки\лицо девоч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3571876"/>
            <a:ext cx="1357289" cy="1643050"/>
          </a:xfrm>
          <a:prstGeom prst="rect">
            <a:avLst/>
          </a:prstGeom>
          <a:noFill/>
        </p:spPr>
      </p:pic>
      <p:pic>
        <p:nvPicPr>
          <p:cNvPr id="1027" name="Picture 3" descr="C:\Users\ПК\Desktop\картинки\eglo-92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500438"/>
            <a:ext cx="2041496" cy="1643074"/>
          </a:xfrm>
          <a:prstGeom prst="rect">
            <a:avLst/>
          </a:prstGeom>
          <a:noFill/>
        </p:spPr>
      </p:pic>
      <p:pic>
        <p:nvPicPr>
          <p:cNvPr id="1028" name="Picture 4" descr="C:\Users\ПК\Desktop\картинки\untitledведр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571876"/>
            <a:ext cx="1142993" cy="1571636"/>
          </a:xfrm>
          <a:prstGeom prst="rect">
            <a:avLst/>
          </a:prstGeom>
          <a:noFill/>
        </p:spPr>
      </p:pic>
      <p:pic>
        <p:nvPicPr>
          <p:cNvPr id="1029" name="Picture 5" descr="C:\Users\ПК\Desktop\картинки\stock-vector-window-and-yellow-curtains-a-flowerpot-on-a-window-sill-696409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571876"/>
            <a:ext cx="1415685" cy="164307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007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55007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54292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643834" y="55007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Мне понравилось…</a:t>
            </a: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2.Что я взял для себя…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чем испытывали затруднения…..</a:t>
            </a:r>
            <a:endParaRPr lang="ru-RU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715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Продолжите предложение: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2571768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      Молодцы!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3" name="i-main-pic" descr="&amp;Kcy;&amp;acy;&amp;rcy;&amp;tcy;&amp;icy;&amp;ncy;&amp;kcy;&amp;acy; 121 &amp;icy;&amp;zcy; 2323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852"/>
            <a:ext cx="38100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59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Тема урока: « Охрана и укрепление здоровья. Человек- часть живой природы»</vt:lpstr>
      <vt:lpstr>1. Чаще проветривайте классный кабинет. 2.Работайте при ярком освещении. 3. Ежедневно делайте влажную уборку. 4.Не создавайте шумных ситуаций.  </vt:lpstr>
      <vt:lpstr>Продолжите предложение:</vt:lpstr>
      <vt:lpstr>      Молодцы!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 Охрана и укрепление здоровья. Человек- часть живой природы»</dc:title>
  <dc:creator>ПК</dc:creator>
  <cp:lastModifiedBy>ПК</cp:lastModifiedBy>
  <cp:revision>4</cp:revision>
  <dcterms:created xsi:type="dcterms:W3CDTF">2016-11-04T09:15:06Z</dcterms:created>
  <dcterms:modified xsi:type="dcterms:W3CDTF">2016-11-04T09:48:30Z</dcterms:modified>
</cp:coreProperties>
</file>