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086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urom.today/sites/default/files/murom_news/fus_5662_131159066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924" y="428070"/>
            <a:ext cx="9776093" cy="60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334" y="428070"/>
            <a:ext cx="11270647" cy="623441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МОЯ</a:t>
            </a:r>
            <a:r>
              <a:rPr lang="ru-RU" sz="6000" b="1" dirty="0" smtClean="0">
                <a:solidFill>
                  <a:schemeClr val="accent1"/>
                </a:solidFill>
                <a:latin typeface="Sitka Text" panose="02000505000000020004" pitchFamily="2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РОДИНА </a:t>
            </a:r>
            <a:r>
              <a:rPr lang="ru-RU" sz="6000" b="1" dirty="0" smtClean="0">
                <a:solidFill>
                  <a:schemeClr val="accent1"/>
                </a:solidFill>
                <a:latin typeface="Sitka Text" panose="02000505000000020004" pitchFamily="2" charset="0"/>
              </a:rPr>
              <a:t>–</a:t>
            </a:r>
          </a:p>
          <a:p>
            <a:endParaRPr lang="ru-RU" sz="6000" b="1" dirty="0">
              <a:solidFill>
                <a:schemeClr val="accent1"/>
              </a:solidFill>
              <a:latin typeface="Sitka Text" panose="02000505000000020004" pitchFamily="2" charset="0"/>
            </a:endParaRPr>
          </a:p>
          <a:p>
            <a:r>
              <a:rPr lang="ru-RU" sz="6000" b="1" dirty="0" smtClean="0">
                <a:solidFill>
                  <a:schemeClr val="accent1"/>
                </a:solidFill>
                <a:latin typeface="Sitka Text" panose="02000505000000020004" pitchFamily="2" charset="0"/>
              </a:rPr>
              <a:t>            </a:t>
            </a:r>
          </a:p>
          <a:p>
            <a:endParaRPr lang="ru-RU" sz="6000" b="1" dirty="0">
              <a:solidFill>
                <a:schemeClr val="accent1"/>
              </a:solidFill>
              <a:latin typeface="Sitka Text" panose="02000505000000020004" pitchFamily="2" charset="0"/>
            </a:endParaRPr>
          </a:p>
          <a:p>
            <a:r>
              <a:rPr lang="ru-RU" sz="6000" b="1" dirty="0" smtClean="0">
                <a:solidFill>
                  <a:schemeClr val="accent1"/>
                </a:solidFill>
                <a:latin typeface="Sitka Text" panose="02000505000000020004" pitchFamily="2" charset="0"/>
              </a:rPr>
              <a:t>                                   РОССИЯ</a:t>
            </a:r>
            <a:endParaRPr lang="ru-RU" sz="6000" b="1" dirty="0">
              <a:solidFill>
                <a:schemeClr val="accent1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06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3534" y="149562"/>
            <a:ext cx="6400800" cy="583167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Жостовские</a:t>
            </a:r>
            <a:r>
              <a:rPr lang="ru-RU" sz="3200" dirty="0" smtClean="0">
                <a:solidFill>
                  <a:schemeClr val="tx1"/>
                </a:solidFill>
              </a:rPr>
              <a:t> подносы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www.lavka-podarkov.ru/upload/iblock/c7f/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94" y="858644"/>
            <a:ext cx="4023116" cy="30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data13.gallery.ru/albums/gallery/297304-fecf1-59807221-m750x740-u02c9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224" y="732729"/>
            <a:ext cx="4371278" cy="29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ru3.anyfad.com/items/t1@e25620e1-01a8-4d71-9982-c638d959e4f5/Serebryanaya-moneta-Ostrova-Kuka-5-Dollarov-Zhostovo-PROO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683" y="3072390"/>
            <a:ext cx="3713898" cy="29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55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tryona-msk.narod.ru/images/M10-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70" y="0"/>
            <a:ext cx="10917044" cy="67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5763" y="239750"/>
            <a:ext cx="4679525" cy="6523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Матрешки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263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708" y="239751"/>
            <a:ext cx="11552664" cy="986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Владимир Владимирович Путин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9218" name="Picture 2" descr="http://zhirinovskiy2012.ru/uploads/2013-05/1369763283_Putin-planiruet-prinyat-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74" y="1427356"/>
            <a:ext cx="8554659" cy="5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09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764" y="183994"/>
            <a:ext cx="3542101" cy="853069"/>
          </a:xfrm>
        </p:spPr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10242" name="Picture 2" descr="http://europe-today.ru/media/2012/06/mosc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26" y="1228964"/>
            <a:ext cx="5899537" cy="38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ugadajkin.com/files/oboi/7/Di/AAAAA/960x600/rgb/AADQCRPbJqFaqCzww5LF9dYcQBJhvIwwMNJnCaC7AOTvsB7S65FkTtYfqtPqThM2P4PRmzcgacpTW43ir4PT7TqW/14523_960x600_ugadajkin.c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873" y="321069"/>
            <a:ext cx="5204444" cy="32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klsutravel.com/wp-content/uploads/2015/01/World___Russia_The_main_buildings_in_Moscow_048323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389" y="3728761"/>
            <a:ext cx="5018591" cy="31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20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297" y="373565"/>
            <a:ext cx="6218393" cy="797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Красная площадь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amfora.cont.ws/uploads/posts/1313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97" y="2018372"/>
            <a:ext cx="6176690" cy="38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-fotki.yandex.ru/get/6731/134924539.2a2/0_c129e_b9a5bed7_X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741" y="535259"/>
            <a:ext cx="5279347" cy="33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10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aratov-segodnya.ru/files/pages/16452/1438759071general_pages_05_August_2015_i16452_saratovskaya_shkola_%E2%84%9673_stala_laureatom_vserossiiskogo_konkurs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74" y="0"/>
            <a:ext cx="10805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66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4593" y="473927"/>
            <a:ext cx="8001000" cy="8196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флаг</a:t>
            </a:r>
            <a:endParaRPr lang="ru-RU" dirty="0"/>
          </a:p>
        </p:txBody>
      </p:sp>
      <p:pic>
        <p:nvPicPr>
          <p:cNvPr id="13314" name="Picture 2" descr="http://gazeta-birulevo-vostochnoe.ru/wp-content/uploads/2015/08/2015-08-21_17433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584" y="1542159"/>
            <a:ext cx="7583372" cy="49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31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7256" y="183994"/>
            <a:ext cx="8001000" cy="6188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Государственный герб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http://kamensk.ikso.org/NORMAPRAV/GERBRF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302" y="1003609"/>
            <a:ext cx="4799680" cy="56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24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97" y="362414"/>
            <a:ext cx="8001000" cy="7973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Государственный гимн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://shkolasar82.narod.ru/gim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07" y="1248380"/>
            <a:ext cx="3926412" cy="54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16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6686" y="1422401"/>
            <a:ext cx="6212115" cy="2191656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6000" b="1" dirty="0" smtClean="0">
                <a:solidFill>
                  <a:srgbClr val="FFFF00"/>
                </a:solidFill>
              </a:rPr>
              <a:t>Спасибо 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за внимание!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0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sandbox.rustoria.ru/images/content/g960x504/16/163b1da30d2f56c855082429393e7c4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68" y="1"/>
            <a:ext cx="11900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82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9316" y="105609"/>
            <a:ext cx="14007612" cy="91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98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331" y="3331149"/>
            <a:ext cx="10649196" cy="352685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Русские                                                                  Башкиры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Чуваши                                                                         Татары</a:t>
            </a:r>
          </a:p>
        </p:txBody>
      </p:sp>
      <p:pic>
        <p:nvPicPr>
          <p:cNvPr id="1026" name="Picture 2" descr="http://www.stihi.ru/pics/2015/09/08/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25533"/>
            <a:ext cx="4762500" cy="329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zformata.ru/content/Images/000/003/592/image35920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288" y="3477011"/>
            <a:ext cx="4388185" cy="28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307110.vk.me/v307110018/5659/ao9ZeFZIUe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2610" y="3477011"/>
            <a:ext cx="3361408" cy="27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o-world-travel.ru/img/2015/042514/523762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431" y="120629"/>
            <a:ext cx="4145946" cy="31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27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338" y="6320732"/>
            <a:ext cx="10959921" cy="3719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 Ненцы                                                                     Чукча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cs407427.vk.me/v407427339/7a0b/r7HEw2hQeS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77" y="232177"/>
            <a:ext cx="4395049" cy="6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ia1.subirimagenes.net/img/2013/10/12/1310120315128008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398" y="232178"/>
            <a:ext cx="4859861" cy="6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79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05" y="2006355"/>
            <a:ext cx="11383292" cy="2768959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Ингуши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Осетины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f.u-f.ru/sites/default/files/imagecache/750x450/1243513761_oseti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54" y="194606"/>
            <a:ext cx="6039163" cy="36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orthcaucasusland.files.wordpress.com/2014/05/caucasus-people-ingushetia-traditional-costume-ingush-men-women-vainakh-nakh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285" y="3130100"/>
            <a:ext cx="5602310" cy="35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01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vtoklass.su/images/stories/news/34341/6-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57" y="3406589"/>
            <a:ext cx="5189769" cy="337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kd-kazan.ru/sites/default/files/1_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58" y="322333"/>
            <a:ext cx="4499510" cy="27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errasilicone.com/tr/images/resim_kimya_yiyecek_ve_i%C3%A7ece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502" y="195038"/>
            <a:ext cx="2437130" cy="31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im.kommersant.ru/Issues.photo/CORP/2013/10/03/KMO_111307_03772_1_t2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289" y="3406589"/>
            <a:ext cx="5046991" cy="33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reporterntv.ro/imagini/2013/05/17/big/673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192" y="366256"/>
            <a:ext cx="4308088" cy="26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04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labuga.com/project/i/ornament05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63" y="150317"/>
            <a:ext cx="11934727" cy="63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939" y="317810"/>
            <a:ext cx="8001000" cy="875372"/>
          </a:xfrm>
        </p:spPr>
        <p:txBody>
          <a:bodyPr/>
          <a:lstStyle/>
          <a:p>
            <a:r>
              <a:rPr lang="ru-RU" dirty="0" smtClean="0"/>
              <a:t>Дымковские игрушки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492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ing-field.ru/img/2015/051817/075439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66" y="485078"/>
            <a:ext cx="11961910" cy="615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5384" y="312233"/>
            <a:ext cx="8001000" cy="6579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Хохломская посуда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522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</TotalTime>
  <Words>40</Words>
  <Application>Microsoft Office PowerPoint</Application>
  <PresentationFormat>Произвольный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Дымковские игрушки</vt:lpstr>
      <vt:lpstr>Хохломская посуда</vt:lpstr>
      <vt:lpstr>Слайд 10</vt:lpstr>
      <vt:lpstr>Матрешки</vt:lpstr>
      <vt:lpstr>Владимир Владимирович Путин</vt:lpstr>
      <vt:lpstr>Москва</vt:lpstr>
      <vt:lpstr>Красная площадь</vt:lpstr>
      <vt:lpstr>Слайд 15</vt:lpstr>
      <vt:lpstr>Государственный флаг</vt:lpstr>
      <vt:lpstr>Государственный герб</vt:lpstr>
      <vt:lpstr>Государственный гимн</vt:lpstr>
      <vt:lpstr>     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Admin</cp:lastModifiedBy>
  <cp:revision>18</cp:revision>
  <dcterms:created xsi:type="dcterms:W3CDTF">2015-11-01T14:55:36Z</dcterms:created>
  <dcterms:modified xsi:type="dcterms:W3CDTF">2015-11-06T06:11:26Z</dcterms:modified>
</cp:coreProperties>
</file>