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504056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Народы Зауралья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196752"/>
          <a:ext cx="4104455" cy="548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15"/>
                <a:gridCol w="1850165"/>
                <a:gridCol w="1584175"/>
              </a:tblGrid>
              <a:tr h="375297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№ </a:t>
                      </a:r>
                      <a:r>
                        <a:rPr lang="ru-RU" sz="1700" dirty="0" err="1" smtClean="0"/>
                        <a:t>п</a:t>
                      </a:r>
                      <a:r>
                        <a:rPr lang="ru-RU" sz="1700" dirty="0" smtClean="0"/>
                        <a:t>/</a:t>
                      </a:r>
                      <a:r>
                        <a:rPr lang="ru-RU" sz="1700" dirty="0" err="1" smtClean="0"/>
                        <a:t>п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национальность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объединение</a:t>
                      </a:r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6016" y="1268760"/>
          <a:ext cx="4104455" cy="548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15"/>
                <a:gridCol w="1850165"/>
                <a:gridCol w="1584175"/>
              </a:tblGrid>
              <a:tr h="37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№ </a:t>
                      </a:r>
                      <a:r>
                        <a:rPr lang="ru-RU" sz="1700" dirty="0" err="1" smtClean="0"/>
                        <a:t>п</a:t>
                      </a:r>
                      <a:r>
                        <a:rPr lang="ru-RU" sz="1700" dirty="0" smtClean="0"/>
                        <a:t>/</a:t>
                      </a:r>
                      <a:r>
                        <a:rPr lang="ru-RU" sz="1700" dirty="0" err="1" smtClean="0"/>
                        <a:t>п</a:t>
                      </a:r>
                      <a:endParaRPr lang="ru-RU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национальность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объединение</a:t>
                      </a:r>
                      <a:endParaRPr lang="ru-RU" dirty="0" smtClean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14.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15.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16.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17.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18.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19.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20.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21.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22.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23.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24.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dirty="0" smtClean="0"/>
                        <a:t>25.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r>
                        <a:rPr lang="ru-RU" smtClean="0"/>
                        <a:t>26.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Application>Microsoft Office PowerPoint</Application>
  <PresentationFormat>Экран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Народы Зауралья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Народы Зауралья</dc:title>
  <dc:creator>ЛЮ</dc:creator>
  <cp:lastModifiedBy>ЛЮ</cp:lastModifiedBy>
  <cp:revision>2</cp:revision>
  <dcterms:created xsi:type="dcterms:W3CDTF">2016-10-31T11:29:13Z</dcterms:created>
  <dcterms:modified xsi:type="dcterms:W3CDTF">2016-10-31T11:38:44Z</dcterms:modified>
</cp:coreProperties>
</file>