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6F33-043A-4964-A427-10A2C73A3FAB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D0A6-5F9E-4B63-94CC-2B951AB8E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6F33-043A-4964-A427-10A2C73A3FAB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D0A6-5F9E-4B63-94CC-2B951AB8E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6F33-043A-4964-A427-10A2C73A3FAB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D0A6-5F9E-4B63-94CC-2B951AB8E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6F33-043A-4964-A427-10A2C73A3FAB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D0A6-5F9E-4B63-94CC-2B951AB8E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6F33-043A-4964-A427-10A2C73A3FAB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D0A6-5F9E-4B63-94CC-2B951AB8E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6F33-043A-4964-A427-10A2C73A3FAB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D0A6-5F9E-4B63-94CC-2B951AB8E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6F33-043A-4964-A427-10A2C73A3FAB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D0A6-5F9E-4B63-94CC-2B951AB8E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6F33-043A-4964-A427-10A2C73A3FAB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D0A6-5F9E-4B63-94CC-2B951AB8E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6F33-043A-4964-A427-10A2C73A3FAB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D0A6-5F9E-4B63-94CC-2B951AB8E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6F33-043A-4964-A427-10A2C73A3FAB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D0A6-5F9E-4B63-94CC-2B951AB8E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6F33-043A-4964-A427-10A2C73A3FAB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D0A6-5F9E-4B63-94CC-2B951AB8E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86F33-043A-4964-A427-10A2C73A3FAB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CD0A6-5F9E-4B63-94CC-2B951AB8E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konkursy.ru/_bd/4/340552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4437112"/>
            <a:ext cx="8712968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bliqueBottom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СЕКРЕТЫ МАСТЕРОВ</a:t>
            </a:r>
            <a:endParaRPr lang="ru-RU" sz="7200" b="1" spc="50" dirty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s://avatars.mds.yandex.net/get-pdb/1058492/b12df45b-44a3-4508-9ba3-446f0a8cb921/s1200?webp=fals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://images.myshared.ru/6/747815/slide_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36712"/>
            <a:ext cx="2915816" cy="2113986"/>
          </a:xfrm>
          <a:prstGeom prst="rect">
            <a:avLst/>
          </a:prstGeom>
          <a:noFill/>
        </p:spPr>
      </p:pic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378224"/>
            <a:ext cx="2736304" cy="2479776"/>
          </a:xfrm>
          <a:prstGeom prst="rect">
            <a:avLst/>
          </a:prstGeom>
          <a:noFill/>
        </p:spPr>
      </p:pic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4365104"/>
            <a:ext cx="2664296" cy="2248000"/>
          </a:xfrm>
          <a:prstGeom prst="rect">
            <a:avLst/>
          </a:prstGeom>
          <a:noFill/>
        </p:spPr>
      </p:pic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83768" y="1988840"/>
            <a:ext cx="2520280" cy="2392702"/>
          </a:xfrm>
          <a:prstGeom prst="rect">
            <a:avLst/>
          </a:prstGeom>
          <a:noFill/>
        </p:spPr>
      </p:pic>
      <p:sp>
        <p:nvSpPr>
          <p:cNvPr id="23556" name="AutoShape 4" descr="ÐÐ°ÑÑÐ¸Ð½ÐºÐ¸ Ð¿Ð¾ Ð·Ð°Ð¿ÑÐ¾ÑÑ ÐºÐ»ÑÐºÑÐ° ÑÐ²ÐµÑÐ½Ð°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ÐÐ°ÑÑÐ¸Ð½ÐºÐ¸ Ð¿Ð¾ Ð·Ð°Ð¿ÑÐ¾ÑÑ ÐºÐ»ÑÐºÑÐ° ÑÐ²ÐµÑÐ½Ð°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ÐÐ°ÑÑÐ¸Ð½ÐºÐ¸ Ð¿Ð¾ Ð·Ð°Ð¿ÑÐ¾ÑÑ ÐºÐ»ÑÐºÑÐ° ÑÐ²ÐµÑÐ½Ð°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1" name="Picture 9" descr="C:\Users\METOD-ПК\Desktop\фму\504f011dc0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75512" y="2348880"/>
            <a:ext cx="2468488" cy="1656184"/>
          </a:xfrm>
          <a:prstGeom prst="rect">
            <a:avLst/>
          </a:prstGeom>
          <a:noFill/>
        </p:spPr>
      </p:pic>
      <p:sp>
        <p:nvSpPr>
          <p:cNvPr id="23562" name="WordArt 10"/>
          <p:cNvSpPr>
            <a:spLocks noChangeArrowheads="1" noChangeShapeType="1" noTextEdit="1"/>
          </p:cNvSpPr>
          <p:nvPr/>
        </p:nvSpPr>
        <p:spPr bwMode="auto">
          <a:xfrm>
            <a:off x="179512" y="4509120"/>
            <a:ext cx="2038350" cy="127635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радость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  <p:pic>
        <p:nvPicPr>
          <p:cNvPr id="23564" name="Picture 12" descr="ÐÐ°ÑÑÐ¸Ð½ÐºÐ¸ Ð¿Ð¾ Ð·Ð°Ð¿ÑÐ¾ÑÑ ÐºÐ»ÑÐºÑÐ° ÑÐ²ÐµÑÐ½Ð°Ñ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32040" y="476672"/>
            <a:ext cx="1872208" cy="1728192"/>
          </a:xfrm>
          <a:prstGeom prst="rect">
            <a:avLst/>
          </a:prstGeom>
          <a:noFill/>
        </p:spPr>
      </p:pic>
      <p:sp>
        <p:nvSpPr>
          <p:cNvPr id="23565" name="WordArt 13"/>
          <p:cNvSpPr>
            <a:spLocks noChangeArrowheads="1" noChangeShapeType="1" noTextEdit="1"/>
          </p:cNvSpPr>
          <p:nvPr/>
        </p:nvSpPr>
        <p:spPr bwMode="auto">
          <a:xfrm>
            <a:off x="4932040" y="404664"/>
            <a:ext cx="2038350" cy="127635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счастье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  <p:sp>
        <p:nvSpPr>
          <p:cNvPr id="23566" name="WordArt 14"/>
          <p:cNvSpPr>
            <a:spLocks noChangeArrowheads="1" noChangeShapeType="1" noTextEdit="1"/>
          </p:cNvSpPr>
          <p:nvPr/>
        </p:nvSpPr>
        <p:spPr bwMode="auto">
          <a:xfrm>
            <a:off x="395536" y="620688"/>
            <a:ext cx="1800200" cy="18002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спокойствие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  <p:sp>
        <p:nvSpPr>
          <p:cNvPr id="23567" name="WordArt 15"/>
          <p:cNvSpPr>
            <a:spLocks noChangeArrowheads="1" noChangeShapeType="1" noTextEdit="1"/>
          </p:cNvSpPr>
          <p:nvPr/>
        </p:nvSpPr>
        <p:spPr bwMode="auto">
          <a:xfrm>
            <a:off x="2699792" y="2132856"/>
            <a:ext cx="2016224" cy="108012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грусть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  <p:sp>
        <p:nvSpPr>
          <p:cNvPr id="23568" name="WordArt 16"/>
          <p:cNvSpPr>
            <a:spLocks noChangeArrowheads="1" noChangeShapeType="1" noTextEdit="1"/>
          </p:cNvSpPr>
          <p:nvPr/>
        </p:nvSpPr>
        <p:spPr bwMode="auto">
          <a:xfrm>
            <a:off x="5148064" y="4365104"/>
            <a:ext cx="1944216" cy="208823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тревожность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  <p:sp>
        <p:nvSpPr>
          <p:cNvPr id="23569" name="WordArt 17"/>
          <p:cNvSpPr>
            <a:spLocks noChangeArrowheads="1" noChangeShapeType="1" noTextEdit="1"/>
          </p:cNvSpPr>
          <p:nvPr/>
        </p:nvSpPr>
        <p:spPr bwMode="auto">
          <a:xfrm>
            <a:off x="7020272" y="2132856"/>
            <a:ext cx="1800200" cy="144016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уныние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lkmprom.ru/userfiles/images/117f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www.risovanie-ufa.ru/images/main_phot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345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ETOD-ПК\Desktop\фму\фото\DSCN88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80520" cy="3933056"/>
          </a:xfrm>
          <a:prstGeom prst="rect">
            <a:avLst/>
          </a:prstGeom>
          <a:noFill/>
        </p:spPr>
      </p:pic>
      <p:pic>
        <p:nvPicPr>
          <p:cNvPr id="16387" name="Picture 3" descr="C:\Users\METOD-ПК\Desktop\фму\фото\DSCN89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47456" y="0"/>
            <a:ext cx="4896544" cy="3933056"/>
          </a:xfrm>
          <a:prstGeom prst="rect">
            <a:avLst/>
          </a:prstGeom>
          <a:noFill/>
        </p:spPr>
      </p:pic>
      <p:pic>
        <p:nvPicPr>
          <p:cNvPr id="16390" name="Picture 6" descr="C:\Users\METOD-ПК\Desktop\фму\фото\DSCN89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960" y="3212976"/>
            <a:ext cx="4932040" cy="3645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0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4" descr="C:\Users\METOD-ПК\Desktop\фму\фото\DSCN89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861048"/>
            <a:ext cx="4860032" cy="29969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5517232"/>
            <a:ext cx="899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8344" y="57332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METOD-ПК\Desktop\фму\фото\DSCN88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3635896" cy="33851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755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 descr="C:\Users\METOD-ПК\Desktop\фму\фото\DSCN89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0"/>
            <a:ext cx="5508104" cy="3501008"/>
          </a:xfrm>
          <a:prstGeom prst="rect">
            <a:avLst/>
          </a:prstGeom>
          <a:noFill/>
        </p:spPr>
      </p:pic>
      <p:pic>
        <p:nvPicPr>
          <p:cNvPr id="17413" name="Picture 5" descr="C:\Users\METOD-ПК\Desktop\фму\фото\DSCN89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2996952"/>
            <a:ext cx="6086692" cy="38610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79912" y="0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2996952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METOD-ПК\Desktop\фму\фото\DSCN89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METOD-ПК\Desktop\фму\фото\DSCN89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0"/>
            <a:ext cx="4644008" cy="3573016"/>
          </a:xfrm>
          <a:prstGeom prst="rect">
            <a:avLst/>
          </a:prstGeom>
          <a:noFill/>
        </p:spPr>
      </p:pic>
      <p:pic>
        <p:nvPicPr>
          <p:cNvPr id="19458" name="Picture 2" descr="C:\Users\METOD-ПК\Desktop\фму\фото\DSCN89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499992" cy="35755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39952" y="980728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4" descr="C:\Users\METOD-ПК\Desktop\фму\фото\DSCN89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3573016"/>
            <a:ext cx="6876256" cy="32849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3789040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METOD-ПК\Desktop\фму\фото\DSCN89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856" y="2456892"/>
            <a:ext cx="5868143" cy="4401108"/>
          </a:xfrm>
          <a:prstGeom prst="rect">
            <a:avLst/>
          </a:prstGeom>
          <a:noFill/>
        </p:spPr>
      </p:pic>
      <p:pic>
        <p:nvPicPr>
          <p:cNvPr id="20482" name="Picture 2" descr="C:\Users\METOD-ПК\Desktop\фму\фото\DSCN89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823520" cy="35456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708920"/>
            <a:ext cx="755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5805264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ETOD-ПК\Desktop\фму\фото\DSCN89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19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METOD-ПК</dc:creator>
  <cp:lastModifiedBy>METOD-ПК</cp:lastModifiedBy>
  <cp:revision>13</cp:revision>
  <dcterms:created xsi:type="dcterms:W3CDTF">2018-11-13T05:16:18Z</dcterms:created>
  <dcterms:modified xsi:type="dcterms:W3CDTF">2018-11-13T10:31:44Z</dcterms:modified>
</cp:coreProperties>
</file>