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8" r:id="rId5"/>
    <p:sldId id="267" r:id="rId6"/>
    <p:sldId id="269" r:id="rId7"/>
    <p:sldId id="270" r:id="rId8"/>
    <p:sldId id="271" r:id="rId9"/>
    <p:sldId id="273" r:id="rId10"/>
    <p:sldId id="272" r:id="rId11"/>
    <p:sldId id="275" r:id="rId12"/>
    <p:sldId id="276" r:id="rId13"/>
    <p:sldId id="277" r:id="rId14"/>
    <p:sldId id="279" r:id="rId15"/>
    <p:sldId id="281" r:id="rId16"/>
    <p:sldId id="280" r:id="rId17"/>
    <p:sldId id="278" r:id="rId18"/>
    <p:sldId id="283" r:id="rId19"/>
    <p:sldId id="284" r:id="rId20"/>
    <p:sldId id="285" r:id="rId21"/>
    <p:sldId id="286" r:id="rId22"/>
    <p:sldId id="287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C5C4"/>
    <a:srgbClr val="311211"/>
    <a:srgbClr val="D89290"/>
    <a:srgbClr val="F511B9"/>
    <a:srgbClr val="320032"/>
    <a:srgbClr val="111111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>
        <p:scale>
          <a:sx n="60" d="100"/>
          <a:sy n="60" d="100"/>
        </p:scale>
        <p:origin x="-11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5F677-BB67-4797-BD9D-EC08628135D5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1C26BAE-36C6-4F10-9B8F-2A2B3ACDCAC5}">
      <dgm:prSet phldrT="[Текст]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dirty="0" smtClean="0"/>
            <a:t>Обеспечить ребенку в условиях комплексной информатизации образования возможность сохранения здоровья, сформировать необходимые знания, умения и навыки не только общеобразовательного характера, но и здорового образа жизни, научить использовать полученные знания в повседневной </a:t>
          </a:r>
          <a:r>
            <a:rPr lang="ru-RU" dirty="0" smtClean="0"/>
            <a:t>жизни.</a:t>
          </a:r>
          <a:endParaRPr lang="ru-RU" dirty="0"/>
        </a:p>
      </dgm:t>
    </dgm:pt>
    <dgm:pt modelId="{7FF19643-0C7D-4881-A137-8BCF44C6B4BB}" type="sibTrans" cxnId="{374D03B8-9E5B-48DA-91C5-05DCD0CF088A}">
      <dgm:prSet/>
      <dgm:spPr/>
      <dgm:t>
        <a:bodyPr/>
        <a:lstStyle/>
        <a:p>
          <a:endParaRPr lang="ru-RU"/>
        </a:p>
      </dgm:t>
    </dgm:pt>
    <dgm:pt modelId="{E8AE3FEC-0E86-4BF8-9562-AF60CEB5369B}" type="parTrans" cxnId="{374D03B8-9E5B-48DA-91C5-05DCD0CF088A}">
      <dgm:prSet/>
      <dgm:spPr/>
      <dgm:t>
        <a:bodyPr/>
        <a:lstStyle/>
        <a:p>
          <a:endParaRPr lang="ru-RU"/>
        </a:p>
      </dgm:t>
    </dgm:pt>
    <dgm:pt modelId="{3E07CA14-23E7-407D-97E4-7CE19112A73E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2400" i="0" dirty="0" smtClean="0">
              <a:latin typeface="Georgia" pitchFamily="18" charset="0"/>
            </a:rPr>
            <a:t>ЦЕЛЬ ЗДОРОВЬЕСБЕРЕГАЮЩИХ ТЕХНОЛОГИЙ</a:t>
          </a:r>
          <a:endParaRPr lang="ru-RU" sz="2400" i="0" dirty="0">
            <a:latin typeface="Georgia" pitchFamily="18" charset="0"/>
          </a:endParaRPr>
        </a:p>
      </dgm:t>
    </dgm:pt>
    <dgm:pt modelId="{2F9B66BF-A5BC-498D-B464-48EB61994580}" type="sibTrans" cxnId="{678F9200-A62A-4834-8104-DC8E366B0D2D}">
      <dgm:prSet/>
      <dgm:spPr/>
      <dgm:t>
        <a:bodyPr/>
        <a:lstStyle/>
        <a:p>
          <a:endParaRPr lang="ru-RU"/>
        </a:p>
      </dgm:t>
    </dgm:pt>
    <dgm:pt modelId="{91C9A36E-96F6-4A46-B0E3-ED846D50C8A8}" type="parTrans" cxnId="{678F9200-A62A-4834-8104-DC8E366B0D2D}">
      <dgm:prSet/>
      <dgm:spPr/>
      <dgm:t>
        <a:bodyPr/>
        <a:lstStyle/>
        <a:p>
          <a:endParaRPr lang="ru-RU"/>
        </a:p>
      </dgm:t>
    </dgm:pt>
    <dgm:pt modelId="{4659391F-BD09-4A2D-96DD-8072130BF9E1}" type="pres">
      <dgm:prSet presAssocID="{97E5F677-BB67-4797-BD9D-EC08628135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B60847-E95D-431C-B395-4D0CC020C8A3}" type="pres">
      <dgm:prSet presAssocID="{3E07CA14-23E7-407D-97E4-7CE19112A73E}" presName="centerShape" presStyleLbl="node0" presStyleIdx="0" presStyleCnt="1" custScaleX="253946" custScaleY="31552" custLinFactNeighborX="-969" custLinFactNeighborY="-58820"/>
      <dgm:spPr/>
      <dgm:t>
        <a:bodyPr/>
        <a:lstStyle/>
        <a:p>
          <a:endParaRPr lang="ru-RU"/>
        </a:p>
      </dgm:t>
    </dgm:pt>
    <dgm:pt modelId="{D4AFC5C3-496B-4AF1-A837-EE0C22B25295}" type="pres">
      <dgm:prSet presAssocID="{E8AE3FEC-0E86-4BF8-9562-AF60CEB5369B}" presName="parTrans" presStyleLbl="bgSibTrans2D1" presStyleIdx="0" presStyleCnt="1" custAng="10379572" custScaleX="21334" custScaleY="22799" custLinFactNeighborX="6663" custLinFactNeighborY="14130"/>
      <dgm:spPr/>
      <dgm:t>
        <a:bodyPr/>
        <a:lstStyle/>
        <a:p>
          <a:endParaRPr lang="ru-RU"/>
        </a:p>
      </dgm:t>
    </dgm:pt>
    <dgm:pt modelId="{693FFA7A-3B73-4A97-A452-AF7D029B3546}" type="pres">
      <dgm:prSet presAssocID="{21C26BAE-36C6-4F10-9B8F-2A2B3ACDCAC5}" presName="node" presStyleLbl="node1" presStyleIdx="0" presStyleCnt="1" custScaleX="227506" custScaleY="108366" custRadScaleRad="38330" custRadScaleInc="2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D03B8-9E5B-48DA-91C5-05DCD0CF088A}" srcId="{3E07CA14-23E7-407D-97E4-7CE19112A73E}" destId="{21C26BAE-36C6-4F10-9B8F-2A2B3ACDCAC5}" srcOrd="0" destOrd="0" parTransId="{E8AE3FEC-0E86-4BF8-9562-AF60CEB5369B}" sibTransId="{7FF19643-0C7D-4881-A137-8BCF44C6B4BB}"/>
    <dgm:cxn modelId="{ECF210C0-1740-43D4-9562-4C40C68096A8}" type="presOf" srcId="{97E5F677-BB67-4797-BD9D-EC08628135D5}" destId="{4659391F-BD09-4A2D-96DD-8072130BF9E1}" srcOrd="0" destOrd="0" presId="urn:microsoft.com/office/officeart/2005/8/layout/radial4"/>
    <dgm:cxn modelId="{689003DB-260D-4CA9-B520-81AA916AABBC}" type="presOf" srcId="{3E07CA14-23E7-407D-97E4-7CE19112A73E}" destId="{58B60847-E95D-431C-B395-4D0CC020C8A3}" srcOrd="0" destOrd="0" presId="urn:microsoft.com/office/officeart/2005/8/layout/radial4"/>
    <dgm:cxn modelId="{BEAC48F8-1450-45F4-A6A5-3C6E7E4D4B7D}" type="presOf" srcId="{E8AE3FEC-0E86-4BF8-9562-AF60CEB5369B}" destId="{D4AFC5C3-496B-4AF1-A837-EE0C22B25295}" srcOrd="0" destOrd="0" presId="urn:microsoft.com/office/officeart/2005/8/layout/radial4"/>
    <dgm:cxn modelId="{2F037740-23F8-437C-ADC6-8A888402B8DC}" type="presOf" srcId="{21C26BAE-36C6-4F10-9B8F-2A2B3ACDCAC5}" destId="{693FFA7A-3B73-4A97-A452-AF7D029B3546}" srcOrd="0" destOrd="0" presId="urn:microsoft.com/office/officeart/2005/8/layout/radial4"/>
    <dgm:cxn modelId="{678F9200-A62A-4834-8104-DC8E366B0D2D}" srcId="{97E5F677-BB67-4797-BD9D-EC08628135D5}" destId="{3E07CA14-23E7-407D-97E4-7CE19112A73E}" srcOrd="0" destOrd="0" parTransId="{91C9A36E-96F6-4A46-B0E3-ED846D50C8A8}" sibTransId="{2F9B66BF-A5BC-498D-B464-48EB61994580}"/>
    <dgm:cxn modelId="{4C5D348C-5826-4EAD-A7C9-A3D38E399AF0}" type="presParOf" srcId="{4659391F-BD09-4A2D-96DD-8072130BF9E1}" destId="{58B60847-E95D-431C-B395-4D0CC020C8A3}" srcOrd="0" destOrd="0" presId="urn:microsoft.com/office/officeart/2005/8/layout/radial4"/>
    <dgm:cxn modelId="{F9734122-E1F7-449E-A07B-E39CB60AA6B3}" type="presParOf" srcId="{4659391F-BD09-4A2D-96DD-8072130BF9E1}" destId="{D4AFC5C3-496B-4AF1-A837-EE0C22B25295}" srcOrd="1" destOrd="0" presId="urn:microsoft.com/office/officeart/2005/8/layout/radial4"/>
    <dgm:cxn modelId="{6ECBFCD3-7909-4774-B413-F6AE92498DD8}" type="presParOf" srcId="{4659391F-BD09-4A2D-96DD-8072130BF9E1}" destId="{693FFA7A-3B73-4A97-A452-AF7D029B3546}" srcOrd="2" destOrd="0" presId="urn:microsoft.com/office/officeart/2005/8/layout/radial4"/>
  </dgm:cxnLst>
  <dgm:bg>
    <a:noFill/>
  </dgm:bg>
  <dgm:whole>
    <a:ln w="19050">
      <a:solidFill>
        <a:srgbClr val="311211"/>
      </a:solidFill>
    </a:ln>
  </dgm:whole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Релаксация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X="1024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62C2448A-2371-49E0-A9CE-9554CD3B2159}" type="presOf" srcId="{80321233-22E3-4FB4-AE91-9CC057BC2309}" destId="{35B9CFEB-4A72-4D6D-AFD9-ECAFB0A5D9F6}" srcOrd="0" destOrd="0" presId="urn:microsoft.com/office/officeart/2005/8/layout/vList2"/>
    <dgm:cxn modelId="{BF44783C-AD0D-42F6-8C8F-003203A6031D}" type="presOf" srcId="{25CFE04B-1827-4FB1-B2CE-CDABA477EFCA}" destId="{281A3D4B-5C9D-49A2-B61D-286C4B5C1D71}" srcOrd="0" destOrd="0" presId="urn:microsoft.com/office/officeart/2005/8/layout/vList2"/>
    <dgm:cxn modelId="{B3526CE5-9BBC-4B8F-80A1-F525525A1AB0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F86F86-3E69-4A3F-97D6-9DE88C316C0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9FE692-3E22-4827-B00E-F492A030014B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2400" dirty="0" smtClean="0"/>
            <a:t> </a:t>
          </a:r>
          <a:r>
            <a:rPr lang="ru-RU" sz="1800" dirty="0" smtClean="0"/>
            <a:t>УТРЕННЯЯ ГИМНАСТИКА </a:t>
          </a:r>
          <a:endParaRPr lang="ru-RU" sz="2400" dirty="0"/>
        </a:p>
      </dgm:t>
    </dgm:pt>
    <dgm:pt modelId="{DE680821-5FDE-427F-B423-12BCC463E0FD}" type="parTrans" cxnId="{2D0CE2A8-72FA-4F0A-AFE2-826A3E5D6A6F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C43F7A90-E532-41EB-BE38-E7AB6126DA7D}" type="sibTrans" cxnId="{2D0CE2A8-72FA-4F0A-AFE2-826A3E5D6A6F}">
      <dgm:prSet/>
      <dgm:spPr/>
      <dgm:t>
        <a:bodyPr/>
        <a:lstStyle/>
        <a:p>
          <a:endParaRPr lang="ru-RU"/>
        </a:p>
      </dgm:t>
    </dgm:pt>
    <dgm:pt modelId="{FAC10A90-A13E-4C57-97EF-19C4862EEFC6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1800" dirty="0" smtClean="0"/>
            <a:t>ФИЗКУЛЬТУРНЫЕ ЗАНЯТИЯ</a:t>
          </a:r>
          <a:endParaRPr lang="ru-RU" sz="1800" dirty="0"/>
        </a:p>
      </dgm:t>
    </dgm:pt>
    <dgm:pt modelId="{48D3A6E3-667B-45CB-99FD-5AC545CD3935}" type="parTrans" cxnId="{63D91D03-5D34-4400-9B5F-55BB34F19793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80A4C824-C83D-41CB-B084-86CCA41A1026}" type="sibTrans" cxnId="{63D91D03-5D34-4400-9B5F-55BB34F19793}">
      <dgm:prSet/>
      <dgm:spPr/>
      <dgm:t>
        <a:bodyPr/>
        <a:lstStyle/>
        <a:p>
          <a:endParaRPr lang="ru-RU"/>
        </a:p>
      </dgm:t>
    </dgm:pt>
    <dgm:pt modelId="{4745A704-0CF0-4CF9-BBE0-104A161D0947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2100" b="0" dirty="0" smtClean="0">
              <a:latin typeface="Georgia" pitchFamily="18" charset="0"/>
            </a:rPr>
            <a:t>ТЕХНОЛОГИИ ОБУЧЕНИЯ ЗДОРОВОМУ ОБРАЗУ ЖИЗНИ</a:t>
          </a:r>
          <a:endParaRPr lang="ru-RU" sz="2100" b="0" dirty="0">
            <a:latin typeface="Georgia" pitchFamily="18" charset="0"/>
          </a:endParaRPr>
        </a:p>
      </dgm:t>
    </dgm:pt>
    <dgm:pt modelId="{3FCF6E71-A785-4BC4-A499-C2DD81DDAC9B}" type="sibTrans" cxnId="{B94F4715-7571-4464-A44A-3C8A5116A11A}">
      <dgm:prSet/>
      <dgm:spPr/>
      <dgm:t>
        <a:bodyPr/>
        <a:lstStyle/>
        <a:p>
          <a:endParaRPr lang="ru-RU"/>
        </a:p>
      </dgm:t>
    </dgm:pt>
    <dgm:pt modelId="{2CFBAF60-9036-4FA1-AC11-3440AD282007}" type="parTrans" cxnId="{B94F4715-7571-4464-A44A-3C8A5116A11A}">
      <dgm:prSet/>
      <dgm:spPr/>
      <dgm:t>
        <a:bodyPr/>
        <a:lstStyle/>
        <a:p>
          <a:endParaRPr lang="ru-RU"/>
        </a:p>
      </dgm:t>
    </dgm:pt>
    <dgm:pt modelId="{374F8891-E060-4006-BE87-9B242DD429FB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1800" dirty="0" smtClean="0"/>
            <a:t>АКТИВНЫЙ ОТДЫХ</a:t>
          </a:r>
          <a:endParaRPr lang="ru-RU" sz="1800" dirty="0"/>
        </a:p>
      </dgm:t>
    </dgm:pt>
    <dgm:pt modelId="{AF4AD029-D412-4C95-8B67-8A309984333D}" type="parTrans" cxnId="{829F91C1-940B-4FCD-A913-1B92128A6B3D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EFE76CAD-7AB4-4C8F-A1D4-7BE6568EF982}" type="sibTrans" cxnId="{829F91C1-940B-4FCD-A913-1B92128A6B3D}">
      <dgm:prSet/>
      <dgm:spPr/>
      <dgm:t>
        <a:bodyPr/>
        <a:lstStyle/>
        <a:p>
          <a:endParaRPr lang="ru-RU"/>
        </a:p>
      </dgm:t>
    </dgm:pt>
    <dgm:pt modelId="{7175495D-4F3B-4E46-A499-50BCD1EA0E39}" type="pres">
      <dgm:prSet presAssocID="{CCF86F86-3E69-4A3F-97D6-9DE88C316C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3EB22-59D1-456E-8A6C-09F5D1BB98B0}" type="pres">
      <dgm:prSet presAssocID="{4745A704-0CF0-4CF9-BBE0-104A161D0947}" presName="centerShape" presStyleLbl="node0" presStyleIdx="0" presStyleCnt="1" custScaleX="171841" custScaleY="70064"/>
      <dgm:spPr/>
      <dgm:t>
        <a:bodyPr/>
        <a:lstStyle/>
        <a:p>
          <a:endParaRPr lang="ru-RU"/>
        </a:p>
      </dgm:t>
    </dgm:pt>
    <dgm:pt modelId="{594E1B99-3DA4-4049-B922-7E3415E496E1}" type="pres">
      <dgm:prSet presAssocID="{DE680821-5FDE-427F-B423-12BCC463E0F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FF62BA7-344E-4900-A158-3A2130499421}" type="pres">
      <dgm:prSet presAssocID="{389FE692-3E22-4827-B00E-F492A030014B}" presName="node" presStyleLbl="node1" presStyleIdx="0" presStyleCnt="3" custScaleX="91939" custScaleY="50545" custRadScaleRad="102206" custRadScaleInc="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84D12-3346-4220-A505-B3C68CB17C73}" type="pres">
      <dgm:prSet presAssocID="{48D3A6E3-667B-45CB-99FD-5AC545CD393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C7D5447-4DD8-485F-90A5-5ACEA761B1F4}" type="pres">
      <dgm:prSet presAssocID="{FAC10A90-A13E-4C57-97EF-19C4862EEFC6}" presName="node" presStyleLbl="node1" presStyleIdx="1" presStyleCnt="3" custScaleX="94473" custScaleY="5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3CEAD-3266-4E33-8212-4518BCC5B678}" type="pres">
      <dgm:prSet presAssocID="{AF4AD029-D412-4C95-8B67-8A309984333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01DD85CF-ECBE-4334-B34D-F858E9461E52}" type="pres">
      <dgm:prSet presAssocID="{374F8891-E060-4006-BE87-9B242DD429FB}" presName="node" presStyleLbl="node1" presStyleIdx="2" presStyleCnt="3" custScaleX="99214" custScaleY="46547" custRadScaleRad="99894" custRadScaleInc="-1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D91D03-5D34-4400-9B5F-55BB34F19793}" srcId="{4745A704-0CF0-4CF9-BBE0-104A161D0947}" destId="{FAC10A90-A13E-4C57-97EF-19C4862EEFC6}" srcOrd="1" destOrd="0" parTransId="{48D3A6E3-667B-45CB-99FD-5AC545CD3935}" sibTransId="{80A4C824-C83D-41CB-B084-86CCA41A1026}"/>
    <dgm:cxn modelId="{74053995-892C-4107-A9DC-B162F368503A}" type="presOf" srcId="{389FE692-3E22-4827-B00E-F492A030014B}" destId="{BFF62BA7-344E-4900-A158-3A2130499421}" srcOrd="0" destOrd="0" presId="urn:microsoft.com/office/officeart/2005/8/layout/radial4"/>
    <dgm:cxn modelId="{829F91C1-940B-4FCD-A913-1B92128A6B3D}" srcId="{4745A704-0CF0-4CF9-BBE0-104A161D0947}" destId="{374F8891-E060-4006-BE87-9B242DD429FB}" srcOrd="2" destOrd="0" parTransId="{AF4AD029-D412-4C95-8B67-8A309984333D}" sibTransId="{EFE76CAD-7AB4-4C8F-A1D4-7BE6568EF982}"/>
    <dgm:cxn modelId="{7858E026-F486-4900-9C8D-2427C059D6F2}" type="presOf" srcId="{AF4AD029-D412-4C95-8B67-8A309984333D}" destId="{1BF3CEAD-3266-4E33-8212-4518BCC5B678}" srcOrd="0" destOrd="0" presId="urn:microsoft.com/office/officeart/2005/8/layout/radial4"/>
    <dgm:cxn modelId="{B94F4715-7571-4464-A44A-3C8A5116A11A}" srcId="{CCF86F86-3E69-4A3F-97D6-9DE88C316C07}" destId="{4745A704-0CF0-4CF9-BBE0-104A161D0947}" srcOrd="0" destOrd="0" parTransId="{2CFBAF60-9036-4FA1-AC11-3440AD282007}" sibTransId="{3FCF6E71-A785-4BC4-A499-C2DD81DDAC9B}"/>
    <dgm:cxn modelId="{2D0CE2A8-72FA-4F0A-AFE2-826A3E5D6A6F}" srcId="{4745A704-0CF0-4CF9-BBE0-104A161D0947}" destId="{389FE692-3E22-4827-B00E-F492A030014B}" srcOrd="0" destOrd="0" parTransId="{DE680821-5FDE-427F-B423-12BCC463E0FD}" sibTransId="{C43F7A90-E532-41EB-BE38-E7AB6126DA7D}"/>
    <dgm:cxn modelId="{3981A92C-910B-4097-97C1-BBAB4DA6FDC7}" type="presOf" srcId="{48D3A6E3-667B-45CB-99FD-5AC545CD3935}" destId="{26784D12-3346-4220-A505-B3C68CB17C73}" srcOrd="0" destOrd="0" presId="urn:microsoft.com/office/officeart/2005/8/layout/radial4"/>
    <dgm:cxn modelId="{0F4E768A-5078-4684-8210-3375F563C2F2}" type="presOf" srcId="{374F8891-E060-4006-BE87-9B242DD429FB}" destId="{01DD85CF-ECBE-4334-B34D-F858E9461E52}" srcOrd="0" destOrd="0" presId="urn:microsoft.com/office/officeart/2005/8/layout/radial4"/>
    <dgm:cxn modelId="{192CF20B-A0BA-472F-9338-2B5D0A8383F7}" type="presOf" srcId="{FAC10A90-A13E-4C57-97EF-19C4862EEFC6}" destId="{2C7D5447-4DD8-485F-90A5-5ACEA761B1F4}" srcOrd="0" destOrd="0" presId="urn:microsoft.com/office/officeart/2005/8/layout/radial4"/>
    <dgm:cxn modelId="{124B1D66-0126-436C-B500-089A1064EF34}" type="presOf" srcId="{DE680821-5FDE-427F-B423-12BCC463E0FD}" destId="{594E1B99-3DA4-4049-B922-7E3415E496E1}" srcOrd="0" destOrd="0" presId="urn:microsoft.com/office/officeart/2005/8/layout/radial4"/>
    <dgm:cxn modelId="{B2CA9871-3447-4034-959D-9CB18D8688FB}" type="presOf" srcId="{CCF86F86-3E69-4A3F-97D6-9DE88C316C07}" destId="{7175495D-4F3B-4E46-A499-50BCD1EA0E39}" srcOrd="0" destOrd="0" presId="urn:microsoft.com/office/officeart/2005/8/layout/radial4"/>
    <dgm:cxn modelId="{7236A5EC-8CAA-4F4B-BE04-EA07E7651509}" type="presOf" srcId="{4745A704-0CF0-4CF9-BBE0-104A161D0947}" destId="{4383EB22-59D1-456E-8A6C-09F5D1BB98B0}" srcOrd="0" destOrd="0" presId="urn:microsoft.com/office/officeart/2005/8/layout/radial4"/>
    <dgm:cxn modelId="{7964FC14-C47D-41B2-836F-7B156B7D86AF}" type="presParOf" srcId="{7175495D-4F3B-4E46-A499-50BCD1EA0E39}" destId="{4383EB22-59D1-456E-8A6C-09F5D1BB98B0}" srcOrd="0" destOrd="0" presId="urn:microsoft.com/office/officeart/2005/8/layout/radial4"/>
    <dgm:cxn modelId="{8DC87292-D031-4192-A719-3FE7CA5AA7EC}" type="presParOf" srcId="{7175495D-4F3B-4E46-A499-50BCD1EA0E39}" destId="{594E1B99-3DA4-4049-B922-7E3415E496E1}" srcOrd="1" destOrd="0" presId="urn:microsoft.com/office/officeart/2005/8/layout/radial4"/>
    <dgm:cxn modelId="{907B299F-CC71-4BFA-ACFC-B32B707B54FB}" type="presParOf" srcId="{7175495D-4F3B-4E46-A499-50BCD1EA0E39}" destId="{BFF62BA7-344E-4900-A158-3A2130499421}" srcOrd="2" destOrd="0" presId="urn:microsoft.com/office/officeart/2005/8/layout/radial4"/>
    <dgm:cxn modelId="{9C6E8C69-78F9-41AD-8A0A-E14D823864F5}" type="presParOf" srcId="{7175495D-4F3B-4E46-A499-50BCD1EA0E39}" destId="{26784D12-3346-4220-A505-B3C68CB17C73}" srcOrd="3" destOrd="0" presId="urn:microsoft.com/office/officeart/2005/8/layout/radial4"/>
    <dgm:cxn modelId="{40DD4C6F-B48A-4F44-9AB6-80EABAD37F05}" type="presParOf" srcId="{7175495D-4F3B-4E46-A499-50BCD1EA0E39}" destId="{2C7D5447-4DD8-485F-90A5-5ACEA761B1F4}" srcOrd="4" destOrd="0" presId="urn:microsoft.com/office/officeart/2005/8/layout/radial4"/>
    <dgm:cxn modelId="{DFB4DA2E-999D-4B6D-8498-39D7FC6A7316}" type="presParOf" srcId="{7175495D-4F3B-4E46-A499-50BCD1EA0E39}" destId="{1BF3CEAD-3266-4E33-8212-4518BCC5B678}" srcOrd="5" destOrd="0" presId="urn:microsoft.com/office/officeart/2005/8/layout/radial4"/>
    <dgm:cxn modelId="{FF84BE7F-576E-4A13-866B-0F0EB95545EB}" type="presParOf" srcId="{7175495D-4F3B-4E46-A499-50BCD1EA0E39}" destId="{01DD85CF-ECBE-4334-B34D-F858E9461E52}" srcOrd="6" destOrd="0" presId="urn:microsoft.com/office/officeart/2005/8/layout/radial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Утренняя гимнастика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X="1024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E888E6A8-3A4E-42D5-8E96-33A002A6F774}" type="presOf" srcId="{80321233-22E3-4FB4-AE91-9CC057BC2309}" destId="{35B9CFEB-4A72-4D6D-AFD9-ECAFB0A5D9F6}" srcOrd="0" destOrd="0" presId="urn:microsoft.com/office/officeart/2005/8/layout/vList2"/>
    <dgm:cxn modelId="{822E8592-0437-4560-992D-D95F072DBE8C}" type="presOf" srcId="{25CFE04B-1827-4FB1-B2CE-CDABA477EFCA}" destId="{281A3D4B-5C9D-49A2-B61D-286C4B5C1D71}" srcOrd="0" destOrd="0" presId="urn:microsoft.com/office/officeart/2005/8/layout/vList2"/>
    <dgm:cxn modelId="{96435548-61C3-4DFD-B8FF-14AB8B434FDA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b="0" i="1" dirty="0" smtClean="0">
              <a:latin typeface="Georgia" pitchFamily="18" charset="0"/>
            </a:rPr>
            <a:t>Физкультурные занятия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X="1024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5B54BEED-AE73-42EE-BABA-706867EE119B}" type="presOf" srcId="{80321233-22E3-4FB4-AE91-9CC057BC2309}" destId="{35B9CFEB-4A72-4D6D-AFD9-ECAFB0A5D9F6}" srcOrd="0" destOrd="0" presId="urn:microsoft.com/office/officeart/2005/8/layout/vList2"/>
    <dgm:cxn modelId="{8A48AD05-5E52-4A21-AB4D-3258FF7AAA10}" type="presOf" srcId="{25CFE04B-1827-4FB1-B2CE-CDABA477EFCA}" destId="{281A3D4B-5C9D-49A2-B61D-286C4B5C1D71}" srcOrd="0" destOrd="0" presId="urn:microsoft.com/office/officeart/2005/8/layout/vList2"/>
    <dgm:cxn modelId="{6D0818F9-DDEF-4454-AC60-328FC9390292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Активный отдых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X="1024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3261FD32-E78A-4436-BAAE-363D7970D72F}" type="presOf" srcId="{80321233-22E3-4FB4-AE91-9CC057BC2309}" destId="{35B9CFEB-4A72-4D6D-AFD9-ECAFB0A5D9F6}" srcOrd="0" destOrd="0" presId="urn:microsoft.com/office/officeart/2005/8/layout/vList2"/>
    <dgm:cxn modelId="{D2D9417C-33F3-4822-AB78-73FE9D695BBC}" type="presOf" srcId="{25CFE04B-1827-4FB1-B2CE-CDABA477EFCA}" destId="{281A3D4B-5C9D-49A2-B61D-286C4B5C1D71}" srcOrd="0" destOrd="0" presId="urn:microsoft.com/office/officeart/2005/8/layout/vList2"/>
    <dgm:cxn modelId="{EA6FB21B-1DC2-4E65-81D0-6B75B55EED11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F86F86-3E69-4A3F-97D6-9DE88C316C0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AC10A90-A13E-4C57-97EF-19C4862EEFC6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1800" dirty="0" smtClean="0"/>
            <a:t>ТЕХНОЛОГИЯ МУЗЫКАЛЬНОГО ВОЗДЕЙСТВИЯ</a:t>
          </a:r>
          <a:endParaRPr lang="ru-RU" sz="1800" dirty="0"/>
        </a:p>
      </dgm:t>
    </dgm:pt>
    <dgm:pt modelId="{48D3A6E3-667B-45CB-99FD-5AC545CD3935}" type="parTrans" cxnId="{63D91D03-5D34-4400-9B5F-55BB34F19793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80A4C824-C83D-41CB-B084-86CCA41A1026}" type="sibTrans" cxnId="{63D91D03-5D34-4400-9B5F-55BB34F19793}">
      <dgm:prSet/>
      <dgm:spPr/>
      <dgm:t>
        <a:bodyPr/>
        <a:lstStyle/>
        <a:p>
          <a:endParaRPr lang="ru-RU"/>
        </a:p>
      </dgm:t>
    </dgm:pt>
    <dgm:pt modelId="{4745A704-0CF0-4CF9-BBE0-104A161D0947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2100" b="0" dirty="0" smtClean="0">
              <a:latin typeface="Georgia" pitchFamily="18" charset="0"/>
            </a:rPr>
            <a:t>КОРРЕКЦИОННЫЕ ТЕХНОЛОГИ</a:t>
          </a:r>
          <a:endParaRPr lang="ru-RU" sz="2100" b="0" dirty="0">
            <a:latin typeface="Georgia" pitchFamily="18" charset="0"/>
          </a:endParaRPr>
        </a:p>
      </dgm:t>
    </dgm:pt>
    <dgm:pt modelId="{3FCF6E71-A785-4BC4-A499-C2DD81DDAC9B}" type="sibTrans" cxnId="{B94F4715-7571-4464-A44A-3C8A5116A11A}">
      <dgm:prSet/>
      <dgm:spPr/>
      <dgm:t>
        <a:bodyPr/>
        <a:lstStyle/>
        <a:p>
          <a:endParaRPr lang="ru-RU"/>
        </a:p>
      </dgm:t>
    </dgm:pt>
    <dgm:pt modelId="{2CFBAF60-9036-4FA1-AC11-3440AD282007}" type="parTrans" cxnId="{B94F4715-7571-4464-A44A-3C8A5116A11A}">
      <dgm:prSet/>
      <dgm:spPr/>
      <dgm:t>
        <a:bodyPr/>
        <a:lstStyle/>
        <a:p>
          <a:endParaRPr lang="ru-RU"/>
        </a:p>
      </dgm:t>
    </dgm:pt>
    <dgm:pt modelId="{374F8891-E060-4006-BE87-9B242DD429FB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1800" dirty="0" smtClean="0"/>
            <a:t>АРТИКУЛЯЦИОННАЯ ГИМНАСТИКА</a:t>
          </a:r>
          <a:endParaRPr lang="ru-RU" sz="1800" dirty="0"/>
        </a:p>
      </dgm:t>
    </dgm:pt>
    <dgm:pt modelId="{AF4AD029-D412-4C95-8B67-8A309984333D}" type="parTrans" cxnId="{829F91C1-940B-4FCD-A913-1B92128A6B3D}">
      <dgm:prSet/>
      <dgm:spPr/>
      <dgm:t>
        <a:bodyPr/>
        <a:lstStyle/>
        <a:p>
          <a:endParaRPr lang="ru-RU"/>
        </a:p>
      </dgm:t>
    </dgm:pt>
    <dgm:pt modelId="{EFE76CAD-7AB4-4C8F-A1D4-7BE6568EF982}" type="sibTrans" cxnId="{829F91C1-940B-4FCD-A913-1B92128A6B3D}">
      <dgm:prSet/>
      <dgm:spPr/>
      <dgm:t>
        <a:bodyPr/>
        <a:lstStyle/>
        <a:p>
          <a:endParaRPr lang="ru-RU"/>
        </a:p>
      </dgm:t>
    </dgm:pt>
    <dgm:pt modelId="{7175495D-4F3B-4E46-A499-50BCD1EA0E39}" type="pres">
      <dgm:prSet presAssocID="{CCF86F86-3E69-4A3F-97D6-9DE88C316C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3EB22-59D1-456E-8A6C-09F5D1BB98B0}" type="pres">
      <dgm:prSet presAssocID="{4745A704-0CF0-4CF9-BBE0-104A161D0947}" presName="centerShape" presStyleLbl="node0" presStyleIdx="0" presStyleCnt="1" custScaleX="171841" custScaleY="70064" custLinFactNeighborX="2629" custLinFactNeighborY="4146"/>
      <dgm:spPr/>
      <dgm:t>
        <a:bodyPr/>
        <a:lstStyle/>
        <a:p>
          <a:endParaRPr lang="ru-RU"/>
        </a:p>
      </dgm:t>
    </dgm:pt>
    <dgm:pt modelId="{26784D12-3346-4220-A505-B3C68CB17C73}" type="pres">
      <dgm:prSet presAssocID="{48D3A6E3-667B-45CB-99FD-5AC545CD3935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2C7D5447-4DD8-485F-90A5-5ACEA761B1F4}" type="pres">
      <dgm:prSet presAssocID="{FAC10A90-A13E-4C57-97EF-19C4862EEFC6}" presName="node" presStyleLbl="node1" presStyleIdx="0" presStyleCnt="2" custScaleX="137121" custScaleY="50209" custRadScaleRad="90045" custRadScaleInc="1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3CEAD-3266-4E33-8212-4518BCC5B678}" type="pres">
      <dgm:prSet presAssocID="{AF4AD029-D412-4C95-8B67-8A309984333D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01DD85CF-ECBE-4334-B34D-F858E9461E52}" type="pres">
      <dgm:prSet presAssocID="{374F8891-E060-4006-BE87-9B242DD429FB}" presName="node" presStyleLbl="node1" presStyleIdx="1" presStyleCnt="2" custScaleX="147242" custScaleY="50531" custRadScaleRad="90435" custRadScaleInc="-1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B8FD1-3935-4F44-BC18-73EB804B1C57}" type="presOf" srcId="{CCF86F86-3E69-4A3F-97D6-9DE88C316C07}" destId="{7175495D-4F3B-4E46-A499-50BCD1EA0E39}" srcOrd="0" destOrd="0" presId="urn:microsoft.com/office/officeart/2005/8/layout/radial4"/>
    <dgm:cxn modelId="{63D91D03-5D34-4400-9B5F-55BB34F19793}" srcId="{4745A704-0CF0-4CF9-BBE0-104A161D0947}" destId="{FAC10A90-A13E-4C57-97EF-19C4862EEFC6}" srcOrd="0" destOrd="0" parTransId="{48D3A6E3-667B-45CB-99FD-5AC545CD3935}" sibTransId="{80A4C824-C83D-41CB-B084-86CCA41A1026}"/>
    <dgm:cxn modelId="{BF0D359D-95D4-45F2-9AAC-F7080BBC0579}" type="presOf" srcId="{4745A704-0CF0-4CF9-BBE0-104A161D0947}" destId="{4383EB22-59D1-456E-8A6C-09F5D1BB98B0}" srcOrd="0" destOrd="0" presId="urn:microsoft.com/office/officeart/2005/8/layout/radial4"/>
    <dgm:cxn modelId="{829F91C1-940B-4FCD-A913-1B92128A6B3D}" srcId="{4745A704-0CF0-4CF9-BBE0-104A161D0947}" destId="{374F8891-E060-4006-BE87-9B242DD429FB}" srcOrd="1" destOrd="0" parTransId="{AF4AD029-D412-4C95-8B67-8A309984333D}" sibTransId="{EFE76CAD-7AB4-4C8F-A1D4-7BE6568EF982}"/>
    <dgm:cxn modelId="{B94F4715-7571-4464-A44A-3C8A5116A11A}" srcId="{CCF86F86-3E69-4A3F-97D6-9DE88C316C07}" destId="{4745A704-0CF0-4CF9-BBE0-104A161D0947}" srcOrd="0" destOrd="0" parTransId="{2CFBAF60-9036-4FA1-AC11-3440AD282007}" sibTransId="{3FCF6E71-A785-4BC4-A499-C2DD81DDAC9B}"/>
    <dgm:cxn modelId="{E7911D11-3E3C-4B06-A499-6472F34CE81E}" type="presOf" srcId="{FAC10A90-A13E-4C57-97EF-19C4862EEFC6}" destId="{2C7D5447-4DD8-485F-90A5-5ACEA761B1F4}" srcOrd="0" destOrd="0" presId="urn:microsoft.com/office/officeart/2005/8/layout/radial4"/>
    <dgm:cxn modelId="{679C2E9A-92F4-47FC-A530-1BEB6E4267B1}" type="presOf" srcId="{48D3A6E3-667B-45CB-99FD-5AC545CD3935}" destId="{26784D12-3346-4220-A505-B3C68CB17C73}" srcOrd="0" destOrd="0" presId="urn:microsoft.com/office/officeart/2005/8/layout/radial4"/>
    <dgm:cxn modelId="{9289B718-7742-46F8-BBE7-993557F5521F}" type="presOf" srcId="{374F8891-E060-4006-BE87-9B242DD429FB}" destId="{01DD85CF-ECBE-4334-B34D-F858E9461E52}" srcOrd="0" destOrd="0" presId="urn:microsoft.com/office/officeart/2005/8/layout/radial4"/>
    <dgm:cxn modelId="{837CCEC9-AF0F-446C-9370-5D971FF98526}" type="presOf" srcId="{AF4AD029-D412-4C95-8B67-8A309984333D}" destId="{1BF3CEAD-3266-4E33-8212-4518BCC5B678}" srcOrd="0" destOrd="0" presId="urn:microsoft.com/office/officeart/2005/8/layout/radial4"/>
    <dgm:cxn modelId="{A0BD64D0-D050-4641-B6F5-D25359B841BD}" type="presParOf" srcId="{7175495D-4F3B-4E46-A499-50BCD1EA0E39}" destId="{4383EB22-59D1-456E-8A6C-09F5D1BB98B0}" srcOrd="0" destOrd="0" presId="urn:microsoft.com/office/officeart/2005/8/layout/radial4"/>
    <dgm:cxn modelId="{B814C186-4551-4349-AB25-63E51C8E747D}" type="presParOf" srcId="{7175495D-4F3B-4E46-A499-50BCD1EA0E39}" destId="{26784D12-3346-4220-A505-B3C68CB17C73}" srcOrd="1" destOrd="0" presId="urn:microsoft.com/office/officeart/2005/8/layout/radial4"/>
    <dgm:cxn modelId="{D3E21552-2AF3-405C-9965-A35CBD845F1A}" type="presParOf" srcId="{7175495D-4F3B-4E46-A499-50BCD1EA0E39}" destId="{2C7D5447-4DD8-485F-90A5-5ACEA761B1F4}" srcOrd="2" destOrd="0" presId="urn:microsoft.com/office/officeart/2005/8/layout/radial4"/>
    <dgm:cxn modelId="{090214B6-889A-49DF-85E0-AC98D5338E44}" type="presParOf" srcId="{7175495D-4F3B-4E46-A499-50BCD1EA0E39}" destId="{1BF3CEAD-3266-4E33-8212-4518BCC5B678}" srcOrd="3" destOrd="0" presId="urn:microsoft.com/office/officeart/2005/8/layout/radial4"/>
    <dgm:cxn modelId="{FE8EDE35-3F8F-4916-9408-A2283B222FD3}" type="presParOf" srcId="{7175495D-4F3B-4E46-A499-50BCD1EA0E39}" destId="{01DD85CF-ECBE-4334-B34D-F858E9461E52}" srcOrd="4" destOrd="0" presId="urn:microsoft.com/office/officeart/2005/8/layout/radial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Технология музыкального воздействия</a:t>
          </a:r>
          <a:endParaRPr lang="ru-RU" sz="2800" b="0" i="1" dirty="0">
            <a:latin typeface="Georgia" pitchFamily="18" charset="0"/>
          </a:endParaRPr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2A6E7D9E-97E0-4ED5-AC07-8F2831BF960A}" type="presOf" srcId="{25CFE04B-1827-4FB1-B2CE-CDABA477EFCA}" destId="{281A3D4B-5C9D-49A2-B61D-286C4B5C1D71}" srcOrd="0" destOrd="0" presId="urn:microsoft.com/office/officeart/2005/8/layout/vList2"/>
    <dgm:cxn modelId="{75E9E907-21F1-45AF-A169-460321ACA9F4}" type="presOf" srcId="{80321233-22E3-4FB4-AE91-9CC057BC2309}" destId="{35B9CFEB-4A72-4D6D-AFD9-ECAFB0A5D9F6}" srcOrd="0" destOrd="0" presId="urn:microsoft.com/office/officeart/2005/8/layout/vList2"/>
    <dgm:cxn modelId="{E97F6831-1B96-4676-992F-A0793883805D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F86F86-3E69-4A3F-97D6-9DE88C316C0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45A704-0CF0-4CF9-BBE0-104A161D0947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2100" b="0" dirty="0" smtClean="0">
              <a:latin typeface="Georgia" pitchFamily="18" charset="0"/>
            </a:rPr>
            <a:t>ЗАКАЛИВАНИЕ</a:t>
          </a:r>
          <a:endParaRPr lang="ru-RU" sz="2100" b="0" dirty="0">
            <a:latin typeface="Georgia" pitchFamily="18" charset="0"/>
          </a:endParaRPr>
        </a:p>
      </dgm:t>
    </dgm:pt>
    <dgm:pt modelId="{3FCF6E71-A785-4BC4-A499-C2DD81DDAC9B}" type="sibTrans" cxnId="{B94F4715-7571-4464-A44A-3C8A5116A11A}">
      <dgm:prSet/>
      <dgm:spPr/>
      <dgm:t>
        <a:bodyPr/>
        <a:lstStyle/>
        <a:p>
          <a:endParaRPr lang="ru-RU"/>
        </a:p>
      </dgm:t>
    </dgm:pt>
    <dgm:pt modelId="{2CFBAF60-9036-4FA1-AC11-3440AD282007}" type="parTrans" cxnId="{B94F4715-7571-4464-A44A-3C8A5116A11A}">
      <dgm:prSet/>
      <dgm:spPr/>
      <dgm:t>
        <a:bodyPr/>
        <a:lstStyle/>
        <a:p>
          <a:endParaRPr lang="ru-RU"/>
        </a:p>
      </dgm:t>
    </dgm:pt>
    <dgm:pt modelId="{374F8891-E060-4006-BE87-9B242DD429FB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1800" dirty="0" smtClean="0"/>
            <a:t>ВОЛШЕБНЫЙ НАПИТОК</a:t>
          </a:r>
          <a:endParaRPr lang="ru-RU" sz="1800" dirty="0"/>
        </a:p>
      </dgm:t>
    </dgm:pt>
    <dgm:pt modelId="{AF4AD029-D412-4C95-8B67-8A309984333D}" type="parTrans" cxnId="{829F91C1-940B-4FCD-A913-1B92128A6B3D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EFE76CAD-7AB4-4C8F-A1D4-7BE6568EF982}" type="sibTrans" cxnId="{829F91C1-940B-4FCD-A913-1B92128A6B3D}">
      <dgm:prSet/>
      <dgm:spPr/>
      <dgm:t>
        <a:bodyPr/>
        <a:lstStyle/>
        <a:p>
          <a:endParaRPr lang="ru-RU"/>
        </a:p>
      </dgm:t>
    </dgm:pt>
    <dgm:pt modelId="{F04949CA-2A69-465E-B06D-3C0A57386165}">
      <dgm:prSet phldrT="[Текст]" custT="1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sz="1800" dirty="0" smtClean="0"/>
            <a:t>ХОЖДЕНИЕ БОСИКОМ</a:t>
          </a:r>
          <a:endParaRPr lang="ru-RU" sz="1800" dirty="0"/>
        </a:p>
      </dgm:t>
    </dgm:pt>
    <dgm:pt modelId="{0AD075F2-6391-45B1-9899-7EC220594A3E}" type="parTrans" cxnId="{098D6DE5-E01A-4E2A-BB0E-E7B4E74591B8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E1F305AC-FF31-4ADC-8135-C9DE2582F92F}" type="sibTrans" cxnId="{098D6DE5-E01A-4E2A-BB0E-E7B4E74591B8}">
      <dgm:prSet/>
      <dgm:spPr/>
      <dgm:t>
        <a:bodyPr/>
        <a:lstStyle/>
        <a:p>
          <a:endParaRPr lang="ru-RU"/>
        </a:p>
      </dgm:t>
    </dgm:pt>
    <dgm:pt modelId="{7175495D-4F3B-4E46-A499-50BCD1EA0E39}" type="pres">
      <dgm:prSet presAssocID="{CCF86F86-3E69-4A3F-97D6-9DE88C316C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3EB22-59D1-456E-8A6C-09F5D1BB98B0}" type="pres">
      <dgm:prSet presAssocID="{4745A704-0CF0-4CF9-BBE0-104A161D0947}" presName="centerShape" presStyleLbl="node0" presStyleIdx="0" presStyleCnt="1" custScaleX="171841" custScaleY="70064" custLinFactNeighborX="2629" custLinFactNeighborY="4146"/>
      <dgm:spPr/>
      <dgm:t>
        <a:bodyPr/>
        <a:lstStyle/>
        <a:p>
          <a:endParaRPr lang="ru-RU"/>
        </a:p>
      </dgm:t>
    </dgm:pt>
    <dgm:pt modelId="{1BF3CEAD-3266-4E33-8212-4518BCC5B678}" type="pres">
      <dgm:prSet presAssocID="{AF4AD029-D412-4C95-8B67-8A309984333D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01DD85CF-ECBE-4334-B34D-F858E9461E52}" type="pres">
      <dgm:prSet presAssocID="{374F8891-E060-4006-BE87-9B242DD429FB}" presName="node" presStyleLbl="node1" presStyleIdx="0" presStyleCnt="2" custScaleX="147242" custScaleY="42396" custRadScaleRad="98485" custRadScaleInc="2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34B47-5BA1-41F0-9540-F231B07EE07B}" type="pres">
      <dgm:prSet presAssocID="{0AD075F2-6391-45B1-9899-7EC220594A3E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28436519-D7FD-4860-9CA8-BFDD41B0435C}" type="pres">
      <dgm:prSet presAssocID="{F04949CA-2A69-465E-B06D-3C0A57386165}" presName="node" presStyleLbl="node1" presStyleIdx="1" presStyleCnt="2" custScaleX="164598" custScaleY="44317" custRadScaleRad="84662" custRadScaleInc="-10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10FCE-C553-4CA9-86E5-C641CE8F2055}" type="presOf" srcId="{0AD075F2-6391-45B1-9899-7EC220594A3E}" destId="{DAF34B47-5BA1-41F0-9540-F231B07EE07B}" srcOrd="0" destOrd="0" presId="urn:microsoft.com/office/officeart/2005/8/layout/radial4"/>
    <dgm:cxn modelId="{829F91C1-940B-4FCD-A913-1B92128A6B3D}" srcId="{4745A704-0CF0-4CF9-BBE0-104A161D0947}" destId="{374F8891-E060-4006-BE87-9B242DD429FB}" srcOrd="0" destOrd="0" parTransId="{AF4AD029-D412-4C95-8B67-8A309984333D}" sibTransId="{EFE76CAD-7AB4-4C8F-A1D4-7BE6568EF982}"/>
    <dgm:cxn modelId="{4482B401-0F3C-4614-9738-919FAF5B1A6A}" type="presOf" srcId="{374F8891-E060-4006-BE87-9B242DD429FB}" destId="{01DD85CF-ECBE-4334-B34D-F858E9461E52}" srcOrd="0" destOrd="0" presId="urn:microsoft.com/office/officeart/2005/8/layout/radial4"/>
    <dgm:cxn modelId="{B94F4715-7571-4464-A44A-3C8A5116A11A}" srcId="{CCF86F86-3E69-4A3F-97D6-9DE88C316C07}" destId="{4745A704-0CF0-4CF9-BBE0-104A161D0947}" srcOrd="0" destOrd="0" parTransId="{2CFBAF60-9036-4FA1-AC11-3440AD282007}" sibTransId="{3FCF6E71-A785-4BC4-A499-C2DD81DDAC9B}"/>
    <dgm:cxn modelId="{505A9E3A-A937-4002-94D6-CAF13618475F}" type="presOf" srcId="{CCF86F86-3E69-4A3F-97D6-9DE88C316C07}" destId="{7175495D-4F3B-4E46-A499-50BCD1EA0E39}" srcOrd="0" destOrd="0" presId="urn:microsoft.com/office/officeart/2005/8/layout/radial4"/>
    <dgm:cxn modelId="{5129C3FA-D95F-49FE-A35F-5D00D0F7032F}" type="presOf" srcId="{4745A704-0CF0-4CF9-BBE0-104A161D0947}" destId="{4383EB22-59D1-456E-8A6C-09F5D1BB98B0}" srcOrd="0" destOrd="0" presId="urn:microsoft.com/office/officeart/2005/8/layout/radial4"/>
    <dgm:cxn modelId="{A6BB2EDC-2B0B-4851-9364-4150194852BA}" type="presOf" srcId="{AF4AD029-D412-4C95-8B67-8A309984333D}" destId="{1BF3CEAD-3266-4E33-8212-4518BCC5B678}" srcOrd="0" destOrd="0" presId="urn:microsoft.com/office/officeart/2005/8/layout/radial4"/>
    <dgm:cxn modelId="{31736C34-56DD-4C9B-8843-698FDA72A0C2}" type="presOf" srcId="{F04949CA-2A69-465E-B06D-3C0A57386165}" destId="{28436519-D7FD-4860-9CA8-BFDD41B0435C}" srcOrd="0" destOrd="0" presId="urn:microsoft.com/office/officeart/2005/8/layout/radial4"/>
    <dgm:cxn modelId="{098D6DE5-E01A-4E2A-BB0E-E7B4E74591B8}" srcId="{4745A704-0CF0-4CF9-BBE0-104A161D0947}" destId="{F04949CA-2A69-465E-B06D-3C0A57386165}" srcOrd="1" destOrd="0" parTransId="{0AD075F2-6391-45B1-9899-7EC220594A3E}" sibTransId="{E1F305AC-FF31-4ADC-8135-C9DE2582F92F}"/>
    <dgm:cxn modelId="{8340DE5F-F3FB-4CE9-8D23-02E5179C81D7}" type="presParOf" srcId="{7175495D-4F3B-4E46-A499-50BCD1EA0E39}" destId="{4383EB22-59D1-456E-8A6C-09F5D1BB98B0}" srcOrd="0" destOrd="0" presId="urn:microsoft.com/office/officeart/2005/8/layout/radial4"/>
    <dgm:cxn modelId="{4861002B-DE62-4037-A665-C5B5BEBBF63D}" type="presParOf" srcId="{7175495D-4F3B-4E46-A499-50BCD1EA0E39}" destId="{1BF3CEAD-3266-4E33-8212-4518BCC5B678}" srcOrd="1" destOrd="0" presId="urn:microsoft.com/office/officeart/2005/8/layout/radial4"/>
    <dgm:cxn modelId="{8EF4790C-39EE-4AEA-958B-1C90CEECE6CC}" type="presParOf" srcId="{7175495D-4F3B-4E46-A499-50BCD1EA0E39}" destId="{01DD85CF-ECBE-4334-B34D-F858E9461E52}" srcOrd="2" destOrd="0" presId="urn:microsoft.com/office/officeart/2005/8/layout/radial4"/>
    <dgm:cxn modelId="{D661ED21-6F04-4B16-A5D9-2C78E2B2821A}" type="presParOf" srcId="{7175495D-4F3B-4E46-A499-50BCD1EA0E39}" destId="{DAF34B47-5BA1-41F0-9540-F231B07EE07B}" srcOrd="3" destOrd="0" presId="urn:microsoft.com/office/officeart/2005/8/layout/radial4"/>
    <dgm:cxn modelId="{DA172272-E477-45C4-AA1E-DC2678E56799}" type="presParOf" srcId="{7175495D-4F3B-4E46-A499-50BCD1EA0E39}" destId="{28436519-D7FD-4860-9CA8-BFDD41B0435C}" srcOrd="4" destOrd="0" presId="urn:microsoft.com/office/officeart/2005/8/layout/radial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b="0" i="1" dirty="0" smtClean="0">
              <a:latin typeface="Georgia" pitchFamily="18" charset="0"/>
            </a:rPr>
            <a:t>Волшебный напиток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X="1024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553DEBEF-DA93-4C82-8335-9C4D8909EE97}" type="presOf" srcId="{80321233-22E3-4FB4-AE91-9CC057BC2309}" destId="{35B9CFEB-4A72-4D6D-AFD9-ECAFB0A5D9F6}" srcOrd="0" destOrd="0" presId="urn:microsoft.com/office/officeart/2005/8/layout/vList2"/>
    <dgm:cxn modelId="{8409E964-BE06-4871-B4D6-EC11F205803C}" type="presOf" srcId="{25CFE04B-1827-4FB1-B2CE-CDABA477EFCA}" destId="{281A3D4B-5C9D-49A2-B61D-286C4B5C1D71}" srcOrd="0" destOrd="0" presId="urn:microsoft.com/office/officeart/2005/8/layout/vList2"/>
    <dgm:cxn modelId="{8391E277-F7E8-4D84-906F-67D15C950072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b="0" i="1" dirty="0" smtClean="0">
              <a:latin typeface="Georgia" pitchFamily="18" charset="0"/>
            </a:rPr>
            <a:t>Хождение босиком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X="1024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C44AEB98-CA7F-4229-8AE4-501000BA08A0}" type="presOf" srcId="{25CFE04B-1827-4FB1-B2CE-CDABA477EFCA}" destId="{281A3D4B-5C9D-49A2-B61D-286C4B5C1D71}" srcOrd="0" destOrd="0" presId="urn:microsoft.com/office/officeart/2005/8/layout/vList2"/>
    <dgm:cxn modelId="{80C61BA1-7928-4AF0-B2C4-B296F7A2C9E3}" type="presOf" srcId="{80321233-22E3-4FB4-AE91-9CC057BC2309}" destId="{35B9CFEB-4A72-4D6D-AFD9-ECAFB0A5D9F6}" srcOrd="0" destOrd="0" presId="urn:microsoft.com/office/officeart/2005/8/layout/vList2"/>
    <dgm:cxn modelId="{0A3E83C8-9432-4C1E-B247-8F88383D829B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5D53A-E4BA-41AD-9A1A-5B6D1927AC40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12C37D-D5CA-4A9F-943F-24160153B953}">
      <dgm:prSet phldrT="[Текст]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Georgia" pitchFamily="18" charset="0"/>
            </a:rPr>
            <a:t>ЗДОРОВЬЕСБЕРЕГАЮЩИЕ </a:t>
          </a:r>
        </a:p>
        <a:p>
          <a:r>
            <a:rPr lang="ru-RU" b="0" i="0" dirty="0" smtClean="0">
              <a:solidFill>
                <a:schemeClr val="tx1"/>
              </a:solidFill>
              <a:latin typeface="Georgia" pitchFamily="18" charset="0"/>
            </a:rPr>
            <a:t>ТЕХНОЛОГИИ </a:t>
          </a:r>
          <a:endParaRPr lang="ru-RU" b="0" i="0" dirty="0">
            <a:solidFill>
              <a:schemeClr val="tx1"/>
            </a:solidFill>
            <a:latin typeface="Georgia" pitchFamily="18" charset="0"/>
          </a:endParaRPr>
        </a:p>
      </dgm:t>
    </dgm:pt>
    <dgm:pt modelId="{D0070B91-9246-46F0-8AD7-843A2F8963E2}" type="parTrans" cxnId="{B4BBC7CB-9A20-4972-9ABD-BE7CA02973D7}">
      <dgm:prSet/>
      <dgm:spPr/>
      <dgm:t>
        <a:bodyPr/>
        <a:lstStyle/>
        <a:p>
          <a:endParaRPr lang="ru-RU"/>
        </a:p>
      </dgm:t>
    </dgm:pt>
    <dgm:pt modelId="{E3DE840F-9565-476F-B33E-D11693608C9F}" type="sibTrans" cxnId="{B4BBC7CB-9A20-4972-9ABD-BE7CA02973D7}">
      <dgm:prSet/>
      <dgm:spPr/>
      <dgm:t>
        <a:bodyPr/>
        <a:lstStyle/>
        <a:p>
          <a:endParaRPr lang="ru-RU"/>
        </a:p>
      </dgm:t>
    </dgm:pt>
    <dgm:pt modelId="{2DD7512E-1826-4B06-82CE-C93B26293424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dirty="0" smtClean="0"/>
            <a:t>СОХРАНЕНИЯ И СТИМУЛИРОВАНИЯ ЗДОРОВЬЯ</a:t>
          </a:r>
          <a:endParaRPr lang="ru-RU" sz="1800" dirty="0"/>
        </a:p>
      </dgm:t>
    </dgm:pt>
    <dgm:pt modelId="{0AC79107-E2E2-4C01-B0E0-CB6068F24C3F}" type="parTrans" cxnId="{6F94D904-C05B-411C-915F-960DEBDAE34B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A86C239F-DF26-444A-A84B-F0C9FE987F1A}" type="sibTrans" cxnId="{6F94D904-C05B-411C-915F-960DEBDAE34B}">
      <dgm:prSet/>
      <dgm:spPr/>
      <dgm:t>
        <a:bodyPr/>
        <a:lstStyle/>
        <a:p>
          <a:endParaRPr lang="ru-RU"/>
        </a:p>
      </dgm:t>
    </dgm:pt>
    <dgm:pt modelId="{8561F5B3-78B8-46C5-B8A1-10AA60D25AAC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b="0" dirty="0" smtClean="0"/>
            <a:t>ОБУЧЕНИЯ ЗДОРОВОМУ ОБРАЗУ ЖИЗНИ</a:t>
          </a:r>
          <a:endParaRPr lang="ru-RU" sz="1800" b="0" dirty="0"/>
        </a:p>
      </dgm:t>
    </dgm:pt>
    <dgm:pt modelId="{C76DB366-C739-4912-9325-9B5DAA7318EC}" type="parTrans" cxnId="{BD8C8162-34A2-490C-B855-7A14CDD61CB3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D72971C4-766B-4A54-ADD1-E0667EFEADF6}" type="sibTrans" cxnId="{BD8C8162-34A2-490C-B855-7A14CDD61CB3}">
      <dgm:prSet/>
      <dgm:spPr/>
      <dgm:t>
        <a:bodyPr/>
        <a:lstStyle/>
        <a:p>
          <a:endParaRPr lang="ru-RU"/>
        </a:p>
      </dgm:t>
    </dgm:pt>
    <dgm:pt modelId="{6C0D54A4-B62E-4F54-9004-E17E90404BE6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dirty="0" smtClean="0"/>
            <a:t>КОРРЕКЦИОННЫЕ</a:t>
          </a:r>
          <a:endParaRPr lang="ru-RU" sz="1800" dirty="0"/>
        </a:p>
      </dgm:t>
    </dgm:pt>
    <dgm:pt modelId="{408C11CC-2489-4129-AF95-1012DC81801A}" type="parTrans" cxnId="{B0F1B603-E1C3-402C-921D-1047772F1F7C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2A6EF67A-6859-415F-A2FA-F68374A446E4}" type="sibTrans" cxnId="{B0F1B603-E1C3-402C-921D-1047772F1F7C}">
      <dgm:prSet/>
      <dgm:spPr/>
      <dgm:t>
        <a:bodyPr/>
        <a:lstStyle/>
        <a:p>
          <a:endParaRPr lang="ru-RU"/>
        </a:p>
      </dgm:t>
    </dgm:pt>
    <dgm:pt modelId="{63077BA9-0C16-48BB-A798-6C096C5ABFEC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smtClean="0"/>
            <a:t>ЗАКАЛИВАНИЕ</a:t>
          </a:r>
          <a:endParaRPr lang="ru-RU" sz="1800" dirty="0"/>
        </a:p>
      </dgm:t>
    </dgm:pt>
    <dgm:pt modelId="{90D2B47A-99CA-4910-B553-756FA199C359}" type="parTrans" cxnId="{BD80C852-8AEE-4367-9B68-BEF94CFE3C8A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C07AD3C6-CE0D-431E-BB85-CE1750C5CDD6}" type="sibTrans" cxnId="{BD80C852-8AEE-4367-9B68-BEF94CFE3C8A}">
      <dgm:prSet/>
      <dgm:spPr/>
      <dgm:t>
        <a:bodyPr/>
        <a:lstStyle/>
        <a:p>
          <a:endParaRPr lang="ru-RU"/>
        </a:p>
      </dgm:t>
    </dgm:pt>
    <dgm:pt modelId="{8870DAC8-638B-44C2-9DEC-D5FDB6F616AA}" type="pres">
      <dgm:prSet presAssocID="{E8F5D53A-E4BA-41AD-9A1A-5B6D1927AC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7C3A0-7DE5-44F4-B95A-A657542005ED}" type="pres">
      <dgm:prSet presAssocID="{0C12C37D-D5CA-4A9F-943F-24160153B953}" presName="centerShape" presStyleLbl="node0" presStyleIdx="0" presStyleCnt="1" custScaleX="227006" custScaleY="57245" custLinFactNeighborX="1679" custLinFactNeighborY="7842"/>
      <dgm:spPr/>
      <dgm:t>
        <a:bodyPr/>
        <a:lstStyle/>
        <a:p>
          <a:endParaRPr lang="ru-RU"/>
        </a:p>
      </dgm:t>
    </dgm:pt>
    <dgm:pt modelId="{1DBA4EEA-4353-4791-A336-1FDCA8AB0812}" type="pres">
      <dgm:prSet presAssocID="{0AC79107-E2E2-4C01-B0E0-CB6068F24C3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CD2656B-5C47-4A0C-AD5B-7FDB55B0EF24}" type="pres">
      <dgm:prSet presAssocID="{2DD7512E-1826-4B06-82CE-C93B26293424}" presName="node" presStyleLbl="node1" presStyleIdx="0" presStyleCnt="4" custScaleX="98374" custScaleY="61059" custRadScaleRad="101078" custRadScaleInc="1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DD20-5899-4CEC-AABD-B443CF2C34CE}" type="pres">
      <dgm:prSet presAssocID="{C76DB366-C739-4912-9325-9B5DAA7318E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119FDE4-37BE-4118-AFB1-39B811184856}" type="pres">
      <dgm:prSet presAssocID="{8561F5B3-78B8-46C5-B8A1-10AA60D25AAC}" presName="node" presStyleLbl="node1" presStyleIdx="1" presStyleCnt="4" custScaleX="110846" custScaleY="52818" custRadScaleRad="110047" custRadScaleInc="-1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F1111-8DEF-44EA-813E-2731A54B9C40}" type="pres">
      <dgm:prSet presAssocID="{408C11CC-2489-4129-AF95-1012DC81801A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94AB74A-F478-4378-B90B-2709B51E9257}" type="pres">
      <dgm:prSet presAssocID="{6C0D54A4-B62E-4F54-9004-E17E90404BE6}" presName="node" presStyleLbl="node1" presStyleIdx="2" presStyleCnt="4" custScaleX="110726" custScaleY="52818" custRadScaleRad="107411" custRadScaleInc="1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7FF9A-EA97-42F4-96B0-C54AA6BB8F80}" type="pres">
      <dgm:prSet presAssocID="{90D2B47A-99CA-4910-B553-756FA199C359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7703891-186C-4535-9683-4155C92C8535}" type="pres">
      <dgm:prSet presAssocID="{63077BA9-0C16-48BB-A798-6C096C5ABFEC}" presName="node" presStyleLbl="node1" presStyleIdx="3" presStyleCnt="4" custScaleX="95450" custScaleY="63222" custRadScaleRad="103767" custRadScaleInc="-1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85242-844B-4583-8D45-A760057F6F6B}" type="presOf" srcId="{408C11CC-2489-4129-AF95-1012DC81801A}" destId="{E3AF1111-8DEF-44EA-813E-2731A54B9C40}" srcOrd="0" destOrd="0" presId="urn:microsoft.com/office/officeart/2005/8/layout/radial4"/>
    <dgm:cxn modelId="{2403065B-74D9-4C5C-86A7-814E68870408}" type="presOf" srcId="{90D2B47A-99CA-4910-B553-756FA199C359}" destId="{0E67FF9A-EA97-42F4-96B0-C54AA6BB8F80}" srcOrd="0" destOrd="0" presId="urn:microsoft.com/office/officeart/2005/8/layout/radial4"/>
    <dgm:cxn modelId="{29F92587-9367-4B25-BCE2-CB551A73FDBF}" type="presOf" srcId="{8561F5B3-78B8-46C5-B8A1-10AA60D25AAC}" destId="{1119FDE4-37BE-4118-AFB1-39B811184856}" srcOrd="0" destOrd="0" presId="urn:microsoft.com/office/officeart/2005/8/layout/radial4"/>
    <dgm:cxn modelId="{B4BBC7CB-9A20-4972-9ABD-BE7CA02973D7}" srcId="{E8F5D53A-E4BA-41AD-9A1A-5B6D1927AC40}" destId="{0C12C37D-D5CA-4A9F-943F-24160153B953}" srcOrd="0" destOrd="0" parTransId="{D0070B91-9246-46F0-8AD7-843A2F8963E2}" sibTransId="{E3DE840F-9565-476F-B33E-D11693608C9F}"/>
    <dgm:cxn modelId="{E1D874F1-E193-41DA-AA5C-E76CC65E1E7C}" type="presOf" srcId="{E8F5D53A-E4BA-41AD-9A1A-5B6D1927AC40}" destId="{8870DAC8-638B-44C2-9DEC-D5FDB6F616AA}" srcOrd="0" destOrd="0" presId="urn:microsoft.com/office/officeart/2005/8/layout/radial4"/>
    <dgm:cxn modelId="{31F3DD42-42D6-4B86-9751-44A96EB56D9D}" type="presOf" srcId="{C76DB366-C739-4912-9325-9B5DAA7318EC}" destId="{9705DD20-5899-4CEC-AABD-B443CF2C34CE}" srcOrd="0" destOrd="0" presId="urn:microsoft.com/office/officeart/2005/8/layout/radial4"/>
    <dgm:cxn modelId="{7E74CC3A-5F26-4D5F-83A9-EE0B8E313C37}" type="presOf" srcId="{6C0D54A4-B62E-4F54-9004-E17E90404BE6}" destId="{F94AB74A-F478-4378-B90B-2709B51E9257}" srcOrd="0" destOrd="0" presId="urn:microsoft.com/office/officeart/2005/8/layout/radial4"/>
    <dgm:cxn modelId="{53E6D800-39A8-48B0-9E4A-DFE83080E804}" type="presOf" srcId="{0C12C37D-D5CA-4A9F-943F-24160153B953}" destId="{FB77C3A0-7DE5-44F4-B95A-A657542005ED}" srcOrd="0" destOrd="0" presId="urn:microsoft.com/office/officeart/2005/8/layout/radial4"/>
    <dgm:cxn modelId="{50B67533-F84B-4DBF-A59E-30BA0D1CA26D}" type="presOf" srcId="{63077BA9-0C16-48BB-A798-6C096C5ABFEC}" destId="{37703891-186C-4535-9683-4155C92C8535}" srcOrd="0" destOrd="0" presId="urn:microsoft.com/office/officeart/2005/8/layout/radial4"/>
    <dgm:cxn modelId="{BD80C852-8AEE-4367-9B68-BEF94CFE3C8A}" srcId="{0C12C37D-D5CA-4A9F-943F-24160153B953}" destId="{63077BA9-0C16-48BB-A798-6C096C5ABFEC}" srcOrd="3" destOrd="0" parTransId="{90D2B47A-99CA-4910-B553-756FA199C359}" sibTransId="{C07AD3C6-CE0D-431E-BB85-CE1750C5CDD6}"/>
    <dgm:cxn modelId="{5DA90879-9889-48C0-B061-8F97F58A4B8E}" type="presOf" srcId="{2DD7512E-1826-4B06-82CE-C93B26293424}" destId="{ECD2656B-5C47-4A0C-AD5B-7FDB55B0EF24}" srcOrd="0" destOrd="0" presId="urn:microsoft.com/office/officeart/2005/8/layout/radial4"/>
    <dgm:cxn modelId="{6F94D904-C05B-411C-915F-960DEBDAE34B}" srcId="{0C12C37D-D5CA-4A9F-943F-24160153B953}" destId="{2DD7512E-1826-4B06-82CE-C93B26293424}" srcOrd="0" destOrd="0" parTransId="{0AC79107-E2E2-4C01-B0E0-CB6068F24C3F}" sibTransId="{A86C239F-DF26-444A-A84B-F0C9FE987F1A}"/>
    <dgm:cxn modelId="{EBEBA19F-6595-4F8B-97F4-53AD9006160B}" type="presOf" srcId="{0AC79107-E2E2-4C01-B0E0-CB6068F24C3F}" destId="{1DBA4EEA-4353-4791-A336-1FDCA8AB0812}" srcOrd="0" destOrd="0" presId="urn:microsoft.com/office/officeart/2005/8/layout/radial4"/>
    <dgm:cxn modelId="{BD8C8162-34A2-490C-B855-7A14CDD61CB3}" srcId="{0C12C37D-D5CA-4A9F-943F-24160153B953}" destId="{8561F5B3-78B8-46C5-B8A1-10AA60D25AAC}" srcOrd="1" destOrd="0" parTransId="{C76DB366-C739-4912-9325-9B5DAA7318EC}" sibTransId="{D72971C4-766B-4A54-ADD1-E0667EFEADF6}"/>
    <dgm:cxn modelId="{B0F1B603-E1C3-402C-921D-1047772F1F7C}" srcId="{0C12C37D-D5CA-4A9F-943F-24160153B953}" destId="{6C0D54A4-B62E-4F54-9004-E17E90404BE6}" srcOrd="2" destOrd="0" parTransId="{408C11CC-2489-4129-AF95-1012DC81801A}" sibTransId="{2A6EF67A-6859-415F-A2FA-F68374A446E4}"/>
    <dgm:cxn modelId="{C78FF0B7-339E-4B00-9F61-83FB24F938FD}" type="presParOf" srcId="{8870DAC8-638B-44C2-9DEC-D5FDB6F616AA}" destId="{FB77C3A0-7DE5-44F4-B95A-A657542005ED}" srcOrd="0" destOrd="0" presId="urn:microsoft.com/office/officeart/2005/8/layout/radial4"/>
    <dgm:cxn modelId="{B74AC191-2688-4761-9077-F1333EFE00B2}" type="presParOf" srcId="{8870DAC8-638B-44C2-9DEC-D5FDB6F616AA}" destId="{1DBA4EEA-4353-4791-A336-1FDCA8AB0812}" srcOrd="1" destOrd="0" presId="urn:microsoft.com/office/officeart/2005/8/layout/radial4"/>
    <dgm:cxn modelId="{73C2136A-2462-46D6-8287-362C1E5FFAEF}" type="presParOf" srcId="{8870DAC8-638B-44C2-9DEC-D5FDB6F616AA}" destId="{ECD2656B-5C47-4A0C-AD5B-7FDB55B0EF24}" srcOrd="2" destOrd="0" presId="urn:microsoft.com/office/officeart/2005/8/layout/radial4"/>
    <dgm:cxn modelId="{9F0160E6-7049-4C58-86F0-B6308CFE754A}" type="presParOf" srcId="{8870DAC8-638B-44C2-9DEC-D5FDB6F616AA}" destId="{9705DD20-5899-4CEC-AABD-B443CF2C34CE}" srcOrd="3" destOrd="0" presId="urn:microsoft.com/office/officeart/2005/8/layout/radial4"/>
    <dgm:cxn modelId="{59013663-E699-493E-B649-4629EAAF7A4D}" type="presParOf" srcId="{8870DAC8-638B-44C2-9DEC-D5FDB6F616AA}" destId="{1119FDE4-37BE-4118-AFB1-39B811184856}" srcOrd="4" destOrd="0" presId="urn:microsoft.com/office/officeart/2005/8/layout/radial4"/>
    <dgm:cxn modelId="{2C4DE61C-B795-4A45-AE3C-289C178FED30}" type="presParOf" srcId="{8870DAC8-638B-44C2-9DEC-D5FDB6F616AA}" destId="{E3AF1111-8DEF-44EA-813E-2731A54B9C40}" srcOrd="5" destOrd="0" presId="urn:microsoft.com/office/officeart/2005/8/layout/radial4"/>
    <dgm:cxn modelId="{4AB60CBB-0A62-48CD-85DE-23A1757ECAAB}" type="presParOf" srcId="{8870DAC8-638B-44C2-9DEC-D5FDB6F616AA}" destId="{F94AB74A-F478-4378-B90B-2709B51E9257}" srcOrd="6" destOrd="0" presId="urn:microsoft.com/office/officeart/2005/8/layout/radial4"/>
    <dgm:cxn modelId="{72BA40BC-DCF9-4238-B747-AD43D00001B7}" type="presParOf" srcId="{8870DAC8-638B-44C2-9DEC-D5FDB6F616AA}" destId="{0E67FF9A-EA97-42F4-96B0-C54AA6BB8F80}" srcOrd="7" destOrd="0" presId="urn:microsoft.com/office/officeart/2005/8/layout/radial4"/>
    <dgm:cxn modelId="{262673B2-2D88-4EF7-896F-BB68E16C8304}" type="presParOf" srcId="{8870DAC8-638B-44C2-9DEC-D5FDB6F616AA}" destId="{37703891-186C-4535-9683-4155C92C8535}" srcOrd="8" destOrd="0" presId="urn:microsoft.com/office/officeart/2005/8/layout/radial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F5D53A-E4BA-41AD-9A1A-5B6D1927AC40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12C37D-D5CA-4A9F-943F-24160153B953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2100" b="0" i="0" dirty="0" smtClean="0">
              <a:solidFill>
                <a:schemeClr val="tx1"/>
              </a:solidFill>
              <a:latin typeface="Georgia" pitchFamily="18" charset="0"/>
            </a:rPr>
            <a:t>РАБОТА С РОДИТЕЛЯМИ</a:t>
          </a:r>
        </a:p>
      </dgm:t>
    </dgm:pt>
    <dgm:pt modelId="{D0070B91-9246-46F0-8AD7-843A2F8963E2}" type="parTrans" cxnId="{B4BBC7CB-9A20-4972-9ABD-BE7CA02973D7}">
      <dgm:prSet/>
      <dgm:spPr/>
      <dgm:t>
        <a:bodyPr/>
        <a:lstStyle/>
        <a:p>
          <a:endParaRPr lang="ru-RU"/>
        </a:p>
      </dgm:t>
    </dgm:pt>
    <dgm:pt modelId="{E3DE840F-9565-476F-B33E-D11693608C9F}" type="sibTrans" cxnId="{B4BBC7CB-9A20-4972-9ABD-BE7CA02973D7}">
      <dgm:prSet/>
      <dgm:spPr/>
      <dgm:t>
        <a:bodyPr/>
        <a:lstStyle/>
        <a:p>
          <a:endParaRPr lang="ru-RU"/>
        </a:p>
      </dgm:t>
    </dgm:pt>
    <dgm:pt modelId="{2DD7512E-1826-4B06-82CE-C93B26293424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dirty="0" smtClean="0"/>
            <a:t>БЕСЕДЫ</a:t>
          </a:r>
          <a:endParaRPr lang="ru-RU" sz="1800" dirty="0"/>
        </a:p>
      </dgm:t>
    </dgm:pt>
    <dgm:pt modelId="{0AC79107-E2E2-4C01-B0E0-CB6068F24C3F}" type="parTrans" cxnId="{6F94D904-C05B-411C-915F-960DEBDAE34B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A86C239F-DF26-444A-A84B-F0C9FE987F1A}" type="sibTrans" cxnId="{6F94D904-C05B-411C-915F-960DEBDAE34B}">
      <dgm:prSet/>
      <dgm:spPr/>
      <dgm:t>
        <a:bodyPr/>
        <a:lstStyle/>
        <a:p>
          <a:endParaRPr lang="ru-RU"/>
        </a:p>
      </dgm:t>
    </dgm:pt>
    <dgm:pt modelId="{8561F5B3-78B8-46C5-B8A1-10AA60D25AAC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b="0" dirty="0" smtClean="0"/>
            <a:t>КОНСУЛЬТАЦИИ</a:t>
          </a:r>
          <a:endParaRPr lang="ru-RU" sz="1800" b="0" dirty="0"/>
        </a:p>
      </dgm:t>
    </dgm:pt>
    <dgm:pt modelId="{C76DB366-C739-4912-9325-9B5DAA7318EC}" type="parTrans" cxnId="{BD8C8162-34A2-490C-B855-7A14CDD61CB3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D72971C4-766B-4A54-ADD1-E0667EFEADF6}" type="sibTrans" cxnId="{BD8C8162-34A2-490C-B855-7A14CDD61CB3}">
      <dgm:prSet/>
      <dgm:spPr/>
      <dgm:t>
        <a:bodyPr/>
        <a:lstStyle/>
        <a:p>
          <a:endParaRPr lang="ru-RU"/>
        </a:p>
      </dgm:t>
    </dgm:pt>
    <dgm:pt modelId="{6C0D54A4-B62E-4F54-9004-E17E90404BE6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dirty="0" smtClean="0"/>
            <a:t>РОДИТЕЛЬСКИЕ СОБРАНИЯ</a:t>
          </a:r>
          <a:endParaRPr lang="ru-RU" sz="1800" dirty="0"/>
        </a:p>
      </dgm:t>
    </dgm:pt>
    <dgm:pt modelId="{408C11CC-2489-4129-AF95-1012DC81801A}" type="parTrans" cxnId="{B0F1B603-E1C3-402C-921D-1047772F1F7C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2A6EF67A-6859-415F-A2FA-F68374A446E4}" type="sibTrans" cxnId="{B0F1B603-E1C3-402C-921D-1047772F1F7C}">
      <dgm:prSet/>
      <dgm:spPr/>
      <dgm:t>
        <a:bodyPr/>
        <a:lstStyle/>
        <a:p>
          <a:endParaRPr lang="ru-RU"/>
        </a:p>
      </dgm:t>
    </dgm:pt>
    <dgm:pt modelId="{63077BA9-0C16-48BB-A798-6C096C5ABFEC}">
      <dgm:prSet phldrT="[Текст]" custT="1"/>
      <dgm:spPr>
        <a:ln w="19050">
          <a:solidFill>
            <a:srgbClr val="311211"/>
          </a:solidFill>
        </a:ln>
      </dgm:spPr>
      <dgm:t>
        <a:bodyPr/>
        <a:lstStyle/>
        <a:p>
          <a:r>
            <a:rPr lang="ru-RU" sz="1800" dirty="0" smtClean="0"/>
            <a:t>СОВМЕСТНЫЕ ПРАЗДНИКИ И РАЗВЛЕЧЕНИЯ</a:t>
          </a:r>
          <a:endParaRPr lang="ru-RU" sz="1800" dirty="0"/>
        </a:p>
      </dgm:t>
    </dgm:pt>
    <dgm:pt modelId="{90D2B47A-99CA-4910-B553-756FA199C359}" type="parTrans" cxnId="{BD80C852-8AEE-4367-9B68-BEF94CFE3C8A}">
      <dgm:prSet/>
      <dgm:spPr>
        <a:ln>
          <a:solidFill>
            <a:srgbClr val="311211"/>
          </a:solidFill>
        </a:ln>
      </dgm:spPr>
      <dgm:t>
        <a:bodyPr/>
        <a:lstStyle/>
        <a:p>
          <a:endParaRPr lang="ru-RU"/>
        </a:p>
      </dgm:t>
    </dgm:pt>
    <dgm:pt modelId="{C07AD3C6-CE0D-431E-BB85-CE1750C5CDD6}" type="sibTrans" cxnId="{BD80C852-8AEE-4367-9B68-BEF94CFE3C8A}">
      <dgm:prSet/>
      <dgm:spPr/>
      <dgm:t>
        <a:bodyPr/>
        <a:lstStyle/>
        <a:p>
          <a:endParaRPr lang="ru-RU"/>
        </a:p>
      </dgm:t>
    </dgm:pt>
    <dgm:pt modelId="{8870DAC8-638B-44C2-9DEC-D5FDB6F616AA}" type="pres">
      <dgm:prSet presAssocID="{E8F5D53A-E4BA-41AD-9A1A-5B6D1927AC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77C3A0-7DE5-44F4-B95A-A657542005ED}" type="pres">
      <dgm:prSet presAssocID="{0C12C37D-D5CA-4A9F-943F-24160153B953}" presName="centerShape" presStyleLbl="node0" presStyleIdx="0" presStyleCnt="1" custScaleX="227006" custScaleY="57245" custLinFactNeighborX="1679" custLinFactNeighborY="7842"/>
      <dgm:spPr/>
      <dgm:t>
        <a:bodyPr/>
        <a:lstStyle/>
        <a:p>
          <a:endParaRPr lang="ru-RU"/>
        </a:p>
      </dgm:t>
    </dgm:pt>
    <dgm:pt modelId="{1DBA4EEA-4353-4791-A336-1FDCA8AB0812}" type="pres">
      <dgm:prSet presAssocID="{0AC79107-E2E2-4C01-B0E0-CB6068F24C3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CD2656B-5C47-4A0C-AD5B-7FDB55B0EF24}" type="pres">
      <dgm:prSet presAssocID="{2DD7512E-1826-4B06-82CE-C93B26293424}" presName="node" presStyleLbl="node1" presStyleIdx="0" presStyleCnt="4" custScaleX="98374" custScaleY="61059" custRadScaleRad="101078" custRadScaleInc="1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DD20-5899-4CEC-AABD-B443CF2C34CE}" type="pres">
      <dgm:prSet presAssocID="{C76DB366-C739-4912-9325-9B5DAA7318E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119FDE4-37BE-4118-AFB1-39B811184856}" type="pres">
      <dgm:prSet presAssocID="{8561F5B3-78B8-46C5-B8A1-10AA60D25AAC}" presName="node" presStyleLbl="node1" presStyleIdx="1" presStyleCnt="4" custScaleX="110846" custScaleY="52818" custRadScaleRad="110047" custRadScaleInc="-1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F1111-8DEF-44EA-813E-2731A54B9C40}" type="pres">
      <dgm:prSet presAssocID="{408C11CC-2489-4129-AF95-1012DC81801A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94AB74A-F478-4378-B90B-2709B51E9257}" type="pres">
      <dgm:prSet presAssocID="{6C0D54A4-B62E-4F54-9004-E17E90404BE6}" presName="node" presStyleLbl="node1" presStyleIdx="2" presStyleCnt="4" custScaleX="110726" custScaleY="52818" custRadScaleRad="107411" custRadScaleInc="1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7FF9A-EA97-42F4-96B0-C54AA6BB8F80}" type="pres">
      <dgm:prSet presAssocID="{90D2B47A-99CA-4910-B553-756FA199C359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7703891-186C-4535-9683-4155C92C8535}" type="pres">
      <dgm:prSet presAssocID="{63077BA9-0C16-48BB-A798-6C096C5ABFEC}" presName="node" presStyleLbl="node1" presStyleIdx="3" presStyleCnt="4" custScaleX="95450" custScaleY="63222" custRadScaleRad="103767" custRadScaleInc="-15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CE71AA-9DD1-4E51-844B-30F7B6E0B82A}" type="presOf" srcId="{2DD7512E-1826-4B06-82CE-C93B26293424}" destId="{ECD2656B-5C47-4A0C-AD5B-7FDB55B0EF24}" srcOrd="0" destOrd="0" presId="urn:microsoft.com/office/officeart/2005/8/layout/radial4"/>
    <dgm:cxn modelId="{04376722-E466-455E-B7E5-17C165BC214D}" type="presOf" srcId="{0C12C37D-D5CA-4A9F-943F-24160153B953}" destId="{FB77C3A0-7DE5-44F4-B95A-A657542005ED}" srcOrd="0" destOrd="0" presId="urn:microsoft.com/office/officeart/2005/8/layout/radial4"/>
    <dgm:cxn modelId="{D489ECE4-A292-4506-82A5-592C48E6357C}" type="presOf" srcId="{90D2B47A-99CA-4910-B553-756FA199C359}" destId="{0E67FF9A-EA97-42F4-96B0-C54AA6BB8F80}" srcOrd="0" destOrd="0" presId="urn:microsoft.com/office/officeart/2005/8/layout/radial4"/>
    <dgm:cxn modelId="{871309BC-76E7-4CB6-AEEF-CA433E129AFE}" type="presOf" srcId="{E8F5D53A-E4BA-41AD-9A1A-5B6D1927AC40}" destId="{8870DAC8-638B-44C2-9DEC-D5FDB6F616AA}" srcOrd="0" destOrd="0" presId="urn:microsoft.com/office/officeart/2005/8/layout/radial4"/>
    <dgm:cxn modelId="{B4BBC7CB-9A20-4972-9ABD-BE7CA02973D7}" srcId="{E8F5D53A-E4BA-41AD-9A1A-5B6D1927AC40}" destId="{0C12C37D-D5CA-4A9F-943F-24160153B953}" srcOrd="0" destOrd="0" parTransId="{D0070B91-9246-46F0-8AD7-843A2F8963E2}" sibTransId="{E3DE840F-9565-476F-B33E-D11693608C9F}"/>
    <dgm:cxn modelId="{68E5E9BD-7C92-4712-B52E-9678D793E1B8}" type="presOf" srcId="{C76DB366-C739-4912-9325-9B5DAA7318EC}" destId="{9705DD20-5899-4CEC-AABD-B443CF2C34CE}" srcOrd="0" destOrd="0" presId="urn:microsoft.com/office/officeart/2005/8/layout/radial4"/>
    <dgm:cxn modelId="{765701B2-C89F-4154-AE3A-2333CC0F1741}" type="presOf" srcId="{6C0D54A4-B62E-4F54-9004-E17E90404BE6}" destId="{F94AB74A-F478-4378-B90B-2709B51E9257}" srcOrd="0" destOrd="0" presId="urn:microsoft.com/office/officeart/2005/8/layout/radial4"/>
    <dgm:cxn modelId="{BD80C852-8AEE-4367-9B68-BEF94CFE3C8A}" srcId="{0C12C37D-D5CA-4A9F-943F-24160153B953}" destId="{63077BA9-0C16-48BB-A798-6C096C5ABFEC}" srcOrd="3" destOrd="0" parTransId="{90D2B47A-99CA-4910-B553-756FA199C359}" sibTransId="{C07AD3C6-CE0D-431E-BB85-CE1750C5CDD6}"/>
    <dgm:cxn modelId="{6F94D904-C05B-411C-915F-960DEBDAE34B}" srcId="{0C12C37D-D5CA-4A9F-943F-24160153B953}" destId="{2DD7512E-1826-4B06-82CE-C93B26293424}" srcOrd="0" destOrd="0" parTransId="{0AC79107-E2E2-4C01-B0E0-CB6068F24C3F}" sibTransId="{A86C239F-DF26-444A-A84B-F0C9FE987F1A}"/>
    <dgm:cxn modelId="{4A722DD7-076C-48F2-9E2A-814975EB5563}" type="presOf" srcId="{0AC79107-E2E2-4C01-B0E0-CB6068F24C3F}" destId="{1DBA4EEA-4353-4791-A336-1FDCA8AB0812}" srcOrd="0" destOrd="0" presId="urn:microsoft.com/office/officeart/2005/8/layout/radial4"/>
    <dgm:cxn modelId="{BD8C8162-34A2-490C-B855-7A14CDD61CB3}" srcId="{0C12C37D-D5CA-4A9F-943F-24160153B953}" destId="{8561F5B3-78B8-46C5-B8A1-10AA60D25AAC}" srcOrd="1" destOrd="0" parTransId="{C76DB366-C739-4912-9325-9B5DAA7318EC}" sibTransId="{D72971C4-766B-4A54-ADD1-E0667EFEADF6}"/>
    <dgm:cxn modelId="{D6D05AD9-8418-4495-97D3-2944E6543104}" type="presOf" srcId="{63077BA9-0C16-48BB-A798-6C096C5ABFEC}" destId="{37703891-186C-4535-9683-4155C92C8535}" srcOrd="0" destOrd="0" presId="urn:microsoft.com/office/officeart/2005/8/layout/radial4"/>
    <dgm:cxn modelId="{B0F1B603-E1C3-402C-921D-1047772F1F7C}" srcId="{0C12C37D-D5CA-4A9F-943F-24160153B953}" destId="{6C0D54A4-B62E-4F54-9004-E17E90404BE6}" srcOrd="2" destOrd="0" parTransId="{408C11CC-2489-4129-AF95-1012DC81801A}" sibTransId="{2A6EF67A-6859-415F-A2FA-F68374A446E4}"/>
    <dgm:cxn modelId="{235C25CC-6B97-46AB-A191-C08846295B5D}" type="presOf" srcId="{8561F5B3-78B8-46C5-B8A1-10AA60D25AAC}" destId="{1119FDE4-37BE-4118-AFB1-39B811184856}" srcOrd="0" destOrd="0" presId="urn:microsoft.com/office/officeart/2005/8/layout/radial4"/>
    <dgm:cxn modelId="{7BE70F47-653A-4F65-84CB-2C2E2346C36A}" type="presOf" srcId="{408C11CC-2489-4129-AF95-1012DC81801A}" destId="{E3AF1111-8DEF-44EA-813E-2731A54B9C40}" srcOrd="0" destOrd="0" presId="urn:microsoft.com/office/officeart/2005/8/layout/radial4"/>
    <dgm:cxn modelId="{BF4C491E-BD00-4A7E-9813-B21E4185301F}" type="presParOf" srcId="{8870DAC8-638B-44C2-9DEC-D5FDB6F616AA}" destId="{FB77C3A0-7DE5-44F4-B95A-A657542005ED}" srcOrd="0" destOrd="0" presId="urn:microsoft.com/office/officeart/2005/8/layout/radial4"/>
    <dgm:cxn modelId="{5A10A769-CBFB-4686-A0B0-CFC7D7B5F4E0}" type="presParOf" srcId="{8870DAC8-638B-44C2-9DEC-D5FDB6F616AA}" destId="{1DBA4EEA-4353-4791-A336-1FDCA8AB0812}" srcOrd="1" destOrd="0" presId="urn:microsoft.com/office/officeart/2005/8/layout/radial4"/>
    <dgm:cxn modelId="{92F8E0C1-FA06-410A-8496-3E895192F74C}" type="presParOf" srcId="{8870DAC8-638B-44C2-9DEC-D5FDB6F616AA}" destId="{ECD2656B-5C47-4A0C-AD5B-7FDB55B0EF24}" srcOrd="2" destOrd="0" presId="urn:microsoft.com/office/officeart/2005/8/layout/radial4"/>
    <dgm:cxn modelId="{2B09B2D3-A414-47A0-A6BF-70CC15757712}" type="presParOf" srcId="{8870DAC8-638B-44C2-9DEC-D5FDB6F616AA}" destId="{9705DD20-5899-4CEC-AABD-B443CF2C34CE}" srcOrd="3" destOrd="0" presId="urn:microsoft.com/office/officeart/2005/8/layout/radial4"/>
    <dgm:cxn modelId="{AA4EA324-CB68-4E48-9019-933B1FBDE44F}" type="presParOf" srcId="{8870DAC8-638B-44C2-9DEC-D5FDB6F616AA}" destId="{1119FDE4-37BE-4118-AFB1-39B811184856}" srcOrd="4" destOrd="0" presId="urn:microsoft.com/office/officeart/2005/8/layout/radial4"/>
    <dgm:cxn modelId="{505C428E-9926-449B-85EA-EF9AD3737045}" type="presParOf" srcId="{8870DAC8-638B-44C2-9DEC-D5FDB6F616AA}" destId="{E3AF1111-8DEF-44EA-813E-2731A54B9C40}" srcOrd="5" destOrd="0" presId="urn:microsoft.com/office/officeart/2005/8/layout/radial4"/>
    <dgm:cxn modelId="{86CDCA77-60B5-4B7A-B0AC-CA19C5FF9DC2}" type="presParOf" srcId="{8870DAC8-638B-44C2-9DEC-D5FDB6F616AA}" destId="{F94AB74A-F478-4378-B90B-2709B51E9257}" srcOrd="6" destOrd="0" presId="urn:microsoft.com/office/officeart/2005/8/layout/radial4"/>
    <dgm:cxn modelId="{2F829241-72BC-459D-882C-B0453419FDFE}" type="presParOf" srcId="{8870DAC8-638B-44C2-9DEC-D5FDB6F616AA}" destId="{0E67FF9A-EA97-42F4-96B0-C54AA6BB8F80}" srcOrd="7" destOrd="0" presId="urn:microsoft.com/office/officeart/2005/8/layout/radial4"/>
    <dgm:cxn modelId="{C4D9CA8F-9760-4B94-90A2-1A96FBA36C0F}" type="presParOf" srcId="{8870DAC8-638B-44C2-9DEC-D5FDB6F616AA}" destId="{37703891-186C-4535-9683-4155C92C8535}" srcOrd="8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86F86-3E69-4A3F-97D6-9DE88C316C0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45A704-0CF0-4CF9-BBE0-104A161D0947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>
              <a:latin typeface="Georgia" pitchFamily="18" charset="0"/>
            </a:rPr>
            <a:t>ТЕХНОЛОГИИ СОХРАНЕНИЯ И СТИМУЛИРОВАНИЯ ЗДОРОВЬЯ</a:t>
          </a:r>
          <a:endParaRPr lang="ru-RU" dirty="0">
            <a:latin typeface="Georgia" pitchFamily="18" charset="0"/>
          </a:endParaRPr>
        </a:p>
      </dgm:t>
    </dgm:pt>
    <dgm:pt modelId="{2CFBAF60-9036-4FA1-AC11-3440AD282007}" type="parTrans" cxnId="{B94F4715-7571-4464-A44A-3C8A5116A11A}">
      <dgm:prSet/>
      <dgm:spPr/>
      <dgm:t>
        <a:bodyPr/>
        <a:lstStyle/>
        <a:p>
          <a:endParaRPr lang="ru-RU"/>
        </a:p>
      </dgm:t>
    </dgm:pt>
    <dgm:pt modelId="{3FCF6E71-A785-4BC4-A499-C2DD81DDAC9B}" type="sibTrans" cxnId="{B94F4715-7571-4464-A44A-3C8A5116A11A}">
      <dgm:prSet/>
      <dgm:spPr/>
      <dgm:t>
        <a:bodyPr/>
        <a:lstStyle/>
        <a:p>
          <a:endParaRPr lang="ru-RU"/>
        </a:p>
      </dgm:t>
    </dgm:pt>
    <dgm:pt modelId="{389FE692-3E22-4827-B00E-F492A030014B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/>
            <a:t>ПАЛЬЧИКОВАЯ ГИМНАСТИКА </a:t>
          </a:r>
          <a:endParaRPr lang="ru-RU" dirty="0"/>
        </a:p>
      </dgm:t>
    </dgm:pt>
    <dgm:pt modelId="{DE680821-5FDE-427F-B423-12BCC463E0FD}" type="parTrans" cxnId="{2D0CE2A8-72FA-4F0A-AFE2-826A3E5D6A6F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C43F7A90-E532-41EB-BE38-E7AB6126DA7D}" type="sibTrans" cxnId="{2D0CE2A8-72FA-4F0A-AFE2-826A3E5D6A6F}">
      <dgm:prSet/>
      <dgm:spPr/>
      <dgm:t>
        <a:bodyPr/>
        <a:lstStyle/>
        <a:p>
          <a:endParaRPr lang="ru-RU"/>
        </a:p>
      </dgm:t>
    </dgm:pt>
    <dgm:pt modelId="{FAC10A90-A13E-4C57-97EF-19C4862EEFC6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/>
            <a:t>ДЫХАТЕЛЬНАЯ ГИМНАСТИКА</a:t>
          </a:r>
          <a:endParaRPr lang="ru-RU" dirty="0"/>
        </a:p>
      </dgm:t>
    </dgm:pt>
    <dgm:pt modelId="{48D3A6E3-667B-45CB-99FD-5AC545CD3935}" type="parTrans" cxnId="{63D91D03-5D34-4400-9B5F-55BB34F19793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80A4C824-C83D-41CB-B084-86CCA41A1026}" type="sibTrans" cxnId="{63D91D03-5D34-4400-9B5F-55BB34F19793}">
      <dgm:prSet/>
      <dgm:spPr/>
      <dgm:t>
        <a:bodyPr/>
        <a:lstStyle/>
        <a:p>
          <a:endParaRPr lang="ru-RU"/>
        </a:p>
      </dgm:t>
    </dgm:pt>
    <dgm:pt modelId="{BC1081B4-EA23-4A5D-99A5-67C9B5230095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/>
            <a:t>ПОДВИЖНЫЕ И СПОРТИВНЫЕ ИГРЫ </a:t>
          </a:r>
          <a:endParaRPr lang="ru-RU" dirty="0"/>
        </a:p>
      </dgm:t>
    </dgm:pt>
    <dgm:pt modelId="{A514AA15-535B-42A3-9409-19851C0AC6DF}" type="parTrans" cxnId="{1E038531-44B6-4C3E-B433-E0B885498FB6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B61FBCED-2AE5-44E2-86C6-9C57D96C5952}" type="sibTrans" cxnId="{1E038531-44B6-4C3E-B433-E0B885498FB6}">
      <dgm:prSet/>
      <dgm:spPr/>
      <dgm:t>
        <a:bodyPr/>
        <a:lstStyle/>
        <a:p>
          <a:endParaRPr lang="ru-RU"/>
        </a:p>
      </dgm:t>
    </dgm:pt>
    <dgm:pt modelId="{C29BAF41-C5FF-444A-BEFE-FCA15ED6A62F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/>
            <a:t>ГИМНАСТИКА ДЛЯ ГЛАЗ </a:t>
          </a:r>
          <a:endParaRPr lang="ru-RU" dirty="0"/>
        </a:p>
      </dgm:t>
    </dgm:pt>
    <dgm:pt modelId="{B1E2AF02-E84F-4733-8FB8-8DF3F0D5732E}" type="parTrans" cxnId="{F9823208-8F64-4ABE-813C-64D312999543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4F1C98EB-45E3-4585-8F2A-4F27FC70EAEC}" type="sibTrans" cxnId="{F9823208-8F64-4ABE-813C-64D312999543}">
      <dgm:prSet/>
      <dgm:spPr/>
      <dgm:t>
        <a:bodyPr/>
        <a:lstStyle/>
        <a:p>
          <a:endParaRPr lang="ru-RU"/>
        </a:p>
      </dgm:t>
    </dgm:pt>
    <dgm:pt modelId="{A7CD26DE-FEA3-446F-9FB7-83C811502683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/>
            <a:t>БОДРЯЩАЯ  ГИМНАСТИКА</a:t>
          </a:r>
          <a:endParaRPr lang="ru-RU" dirty="0"/>
        </a:p>
      </dgm:t>
    </dgm:pt>
    <dgm:pt modelId="{DEC74953-5CEC-4741-88BF-2A939AC2B81D}" type="parTrans" cxnId="{7CC73876-435F-49F9-BE53-5EEF191EA0C9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4957CDDF-A84B-418A-BBE0-20716F1672C3}" type="sibTrans" cxnId="{7CC73876-435F-49F9-BE53-5EEF191EA0C9}">
      <dgm:prSet/>
      <dgm:spPr/>
      <dgm:t>
        <a:bodyPr/>
        <a:lstStyle/>
        <a:p>
          <a:endParaRPr lang="ru-RU"/>
        </a:p>
      </dgm:t>
    </dgm:pt>
    <dgm:pt modelId="{D0F347C1-BA35-464D-8EBE-78F968668839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/>
            <a:t>ДИНАМИЧЕСКИЕ ПАУЗЫ </a:t>
          </a:r>
          <a:endParaRPr lang="ru-RU" dirty="0"/>
        </a:p>
      </dgm:t>
    </dgm:pt>
    <dgm:pt modelId="{4B0073F0-8F00-4EE7-90D1-9C6D8920641D}" type="parTrans" cxnId="{4BD748BC-4990-4770-8305-F2C75BE2E2EB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3226B4A8-4974-490B-A5A1-06F794395687}" type="sibTrans" cxnId="{4BD748BC-4990-4770-8305-F2C75BE2E2EB}">
      <dgm:prSet/>
      <dgm:spPr/>
      <dgm:t>
        <a:bodyPr/>
        <a:lstStyle/>
        <a:p>
          <a:endParaRPr lang="ru-RU"/>
        </a:p>
      </dgm:t>
    </dgm:pt>
    <dgm:pt modelId="{8044F5AF-381C-4DE2-90F1-427D748A4FB0}">
      <dgm:prSet phldrT="[Текст]"/>
      <dgm:spPr>
        <a:ln w="19050">
          <a:solidFill>
            <a:srgbClr val="320032"/>
          </a:solidFill>
        </a:ln>
      </dgm:spPr>
      <dgm:t>
        <a:bodyPr/>
        <a:lstStyle/>
        <a:p>
          <a:r>
            <a:rPr lang="ru-RU" dirty="0" smtClean="0"/>
            <a:t>РЕЛАКСАЦИЯ</a:t>
          </a:r>
          <a:endParaRPr lang="ru-RU" dirty="0"/>
        </a:p>
      </dgm:t>
    </dgm:pt>
    <dgm:pt modelId="{D6B01A6F-69AD-4482-AAD7-576E24FA32C6}" type="parTrans" cxnId="{EAFDC113-8967-406B-8C93-FE99A7CB4241}">
      <dgm:prSet/>
      <dgm:spPr>
        <a:ln>
          <a:solidFill>
            <a:srgbClr val="320032"/>
          </a:solidFill>
        </a:ln>
      </dgm:spPr>
      <dgm:t>
        <a:bodyPr/>
        <a:lstStyle/>
        <a:p>
          <a:endParaRPr lang="ru-RU"/>
        </a:p>
      </dgm:t>
    </dgm:pt>
    <dgm:pt modelId="{8222FDC2-63F0-48C6-9823-068855F86D32}" type="sibTrans" cxnId="{EAFDC113-8967-406B-8C93-FE99A7CB4241}">
      <dgm:prSet/>
      <dgm:spPr/>
      <dgm:t>
        <a:bodyPr/>
        <a:lstStyle/>
        <a:p>
          <a:endParaRPr lang="ru-RU"/>
        </a:p>
      </dgm:t>
    </dgm:pt>
    <dgm:pt modelId="{7175495D-4F3B-4E46-A499-50BCD1EA0E39}" type="pres">
      <dgm:prSet presAssocID="{CCF86F86-3E69-4A3F-97D6-9DE88C316C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3EB22-59D1-456E-8A6C-09F5D1BB98B0}" type="pres">
      <dgm:prSet presAssocID="{4745A704-0CF0-4CF9-BBE0-104A161D0947}" presName="centerShape" presStyleLbl="node0" presStyleIdx="0" presStyleCnt="1" custScaleX="171841" custScaleY="70064"/>
      <dgm:spPr/>
      <dgm:t>
        <a:bodyPr/>
        <a:lstStyle/>
        <a:p>
          <a:endParaRPr lang="ru-RU"/>
        </a:p>
      </dgm:t>
    </dgm:pt>
    <dgm:pt modelId="{594E1B99-3DA4-4049-B922-7E3415E496E1}" type="pres">
      <dgm:prSet presAssocID="{DE680821-5FDE-427F-B423-12BCC463E0FD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BFF62BA7-344E-4900-A158-3A2130499421}" type="pres">
      <dgm:prSet presAssocID="{389FE692-3E22-4827-B00E-F492A030014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84D12-3346-4220-A505-B3C68CB17C73}" type="pres">
      <dgm:prSet presAssocID="{48D3A6E3-667B-45CB-99FD-5AC545CD3935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2C7D5447-4DD8-485F-90A5-5ACEA761B1F4}" type="pres">
      <dgm:prSet presAssocID="{FAC10A90-A13E-4C57-97EF-19C4862EEF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49EB6-4036-448C-B5B6-69769F19A5D5}" type="pres">
      <dgm:prSet presAssocID="{A514AA15-535B-42A3-9409-19851C0AC6DF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03A185D9-AE71-4C34-B480-676F9EE4B11A}" type="pres">
      <dgm:prSet presAssocID="{BC1081B4-EA23-4A5D-99A5-67C9B523009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B4578-8E3E-48B6-9868-68C7C0692AA7}" type="pres">
      <dgm:prSet presAssocID="{B1E2AF02-E84F-4733-8FB8-8DF3F0D5732E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2004E2A1-84E8-4E35-BC42-549C0C1BF4D5}" type="pres">
      <dgm:prSet presAssocID="{C29BAF41-C5FF-444A-BEFE-FCA15ED6A62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9BE41-5F5F-4BB1-8AB8-DA39CF09F669}" type="pres">
      <dgm:prSet presAssocID="{DEC74953-5CEC-4741-88BF-2A939AC2B81D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5151054D-5654-47F9-8468-76C441FAC825}" type="pres">
      <dgm:prSet presAssocID="{A7CD26DE-FEA3-446F-9FB7-83C81150268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0A3E6-CA6B-429E-AB83-DFEE852D54DF}" type="pres">
      <dgm:prSet presAssocID="{4B0073F0-8F00-4EE7-90D1-9C6D8920641D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77F8A78D-04AE-48E8-B8B1-830178E7BD5A}" type="pres">
      <dgm:prSet presAssocID="{D0F347C1-BA35-464D-8EBE-78F96866883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1CE8C-A963-4536-8ED6-A79A123913C1}" type="pres">
      <dgm:prSet presAssocID="{D6B01A6F-69AD-4482-AAD7-576E24FA32C6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6BA66D75-A970-4489-A7AA-1BDA8E78F32C}" type="pres">
      <dgm:prSet presAssocID="{8044F5AF-381C-4DE2-90F1-427D748A4FB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D0DFA-B0BF-41CE-9252-E93F3F95A93F}" type="presOf" srcId="{A514AA15-535B-42A3-9409-19851C0AC6DF}" destId="{C1A49EB6-4036-448C-B5B6-69769F19A5D5}" srcOrd="0" destOrd="0" presId="urn:microsoft.com/office/officeart/2005/8/layout/radial4"/>
    <dgm:cxn modelId="{63D91D03-5D34-4400-9B5F-55BB34F19793}" srcId="{4745A704-0CF0-4CF9-BBE0-104A161D0947}" destId="{FAC10A90-A13E-4C57-97EF-19C4862EEFC6}" srcOrd="1" destOrd="0" parTransId="{48D3A6E3-667B-45CB-99FD-5AC545CD3935}" sibTransId="{80A4C824-C83D-41CB-B084-86CCA41A1026}"/>
    <dgm:cxn modelId="{2D0CE2A8-72FA-4F0A-AFE2-826A3E5D6A6F}" srcId="{4745A704-0CF0-4CF9-BBE0-104A161D0947}" destId="{389FE692-3E22-4827-B00E-F492A030014B}" srcOrd="0" destOrd="0" parTransId="{DE680821-5FDE-427F-B423-12BCC463E0FD}" sibTransId="{C43F7A90-E532-41EB-BE38-E7AB6126DA7D}"/>
    <dgm:cxn modelId="{F201AF67-63B2-4C9F-8A38-2DF2587459E7}" type="presOf" srcId="{A7CD26DE-FEA3-446F-9FB7-83C811502683}" destId="{5151054D-5654-47F9-8468-76C441FAC825}" srcOrd="0" destOrd="0" presId="urn:microsoft.com/office/officeart/2005/8/layout/radial4"/>
    <dgm:cxn modelId="{FE92CEE9-0718-4182-AAD3-4222538E4259}" type="presOf" srcId="{BC1081B4-EA23-4A5D-99A5-67C9B5230095}" destId="{03A185D9-AE71-4C34-B480-676F9EE4B11A}" srcOrd="0" destOrd="0" presId="urn:microsoft.com/office/officeart/2005/8/layout/radial4"/>
    <dgm:cxn modelId="{F550EEB5-B45D-482F-8CCD-9E16B795B6EF}" type="presOf" srcId="{CCF86F86-3E69-4A3F-97D6-9DE88C316C07}" destId="{7175495D-4F3B-4E46-A499-50BCD1EA0E39}" srcOrd="0" destOrd="0" presId="urn:microsoft.com/office/officeart/2005/8/layout/radial4"/>
    <dgm:cxn modelId="{D9B4D2DB-916A-421E-A980-739D08825DFA}" type="presOf" srcId="{4B0073F0-8F00-4EE7-90D1-9C6D8920641D}" destId="{2150A3E6-CA6B-429E-AB83-DFEE852D54DF}" srcOrd="0" destOrd="0" presId="urn:microsoft.com/office/officeart/2005/8/layout/radial4"/>
    <dgm:cxn modelId="{7CC73876-435F-49F9-BE53-5EEF191EA0C9}" srcId="{4745A704-0CF0-4CF9-BBE0-104A161D0947}" destId="{A7CD26DE-FEA3-446F-9FB7-83C811502683}" srcOrd="4" destOrd="0" parTransId="{DEC74953-5CEC-4741-88BF-2A939AC2B81D}" sibTransId="{4957CDDF-A84B-418A-BBE0-20716F1672C3}"/>
    <dgm:cxn modelId="{12712309-28D2-4EA5-BA1D-149B625128CF}" type="presOf" srcId="{D6B01A6F-69AD-4482-AAD7-576E24FA32C6}" destId="{9BA1CE8C-A963-4536-8ED6-A79A123913C1}" srcOrd="0" destOrd="0" presId="urn:microsoft.com/office/officeart/2005/8/layout/radial4"/>
    <dgm:cxn modelId="{5B88169D-C31F-48F2-8B09-A6BD80B00CDD}" type="presOf" srcId="{DE680821-5FDE-427F-B423-12BCC463E0FD}" destId="{594E1B99-3DA4-4049-B922-7E3415E496E1}" srcOrd="0" destOrd="0" presId="urn:microsoft.com/office/officeart/2005/8/layout/radial4"/>
    <dgm:cxn modelId="{B7FFC52A-489A-4C62-B77F-6674E78F6B34}" type="presOf" srcId="{DEC74953-5CEC-4741-88BF-2A939AC2B81D}" destId="{A829BE41-5F5F-4BB1-8AB8-DA39CF09F669}" srcOrd="0" destOrd="0" presId="urn:microsoft.com/office/officeart/2005/8/layout/radial4"/>
    <dgm:cxn modelId="{B05913AC-C816-4DC1-AF01-BC9936F4A076}" type="presOf" srcId="{389FE692-3E22-4827-B00E-F492A030014B}" destId="{BFF62BA7-344E-4900-A158-3A2130499421}" srcOrd="0" destOrd="0" presId="urn:microsoft.com/office/officeart/2005/8/layout/radial4"/>
    <dgm:cxn modelId="{F9823208-8F64-4ABE-813C-64D312999543}" srcId="{4745A704-0CF0-4CF9-BBE0-104A161D0947}" destId="{C29BAF41-C5FF-444A-BEFE-FCA15ED6A62F}" srcOrd="3" destOrd="0" parTransId="{B1E2AF02-E84F-4733-8FB8-8DF3F0D5732E}" sibTransId="{4F1C98EB-45E3-4585-8F2A-4F27FC70EAEC}"/>
    <dgm:cxn modelId="{1DC352EB-9F5F-4D7D-B62A-7F27452B67E6}" type="presOf" srcId="{FAC10A90-A13E-4C57-97EF-19C4862EEFC6}" destId="{2C7D5447-4DD8-485F-90A5-5ACEA761B1F4}" srcOrd="0" destOrd="0" presId="urn:microsoft.com/office/officeart/2005/8/layout/radial4"/>
    <dgm:cxn modelId="{1E038531-44B6-4C3E-B433-E0B885498FB6}" srcId="{4745A704-0CF0-4CF9-BBE0-104A161D0947}" destId="{BC1081B4-EA23-4A5D-99A5-67C9B5230095}" srcOrd="2" destOrd="0" parTransId="{A514AA15-535B-42A3-9409-19851C0AC6DF}" sibTransId="{B61FBCED-2AE5-44E2-86C6-9C57D96C5952}"/>
    <dgm:cxn modelId="{D853B290-4425-4966-A0A5-AABC659E575A}" type="presOf" srcId="{48D3A6E3-667B-45CB-99FD-5AC545CD3935}" destId="{26784D12-3346-4220-A505-B3C68CB17C73}" srcOrd="0" destOrd="0" presId="urn:microsoft.com/office/officeart/2005/8/layout/radial4"/>
    <dgm:cxn modelId="{B94F4715-7571-4464-A44A-3C8A5116A11A}" srcId="{CCF86F86-3E69-4A3F-97D6-9DE88C316C07}" destId="{4745A704-0CF0-4CF9-BBE0-104A161D0947}" srcOrd="0" destOrd="0" parTransId="{2CFBAF60-9036-4FA1-AC11-3440AD282007}" sibTransId="{3FCF6E71-A785-4BC4-A499-C2DD81DDAC9B}"/>
    <dgm:cxn modelId="{4BD748BC-4990-4770-8305-F2C75BE2E2EB}" srcId="{4745A704-0CF0-4CF9-BBE0-104A161D0947}" destId="{D0F347C1-BA35-464D-8EBE-78F968668839}" srcOrd="5" destOrd="0" parTransId="{4B0073F0-8F00-4EE7-90D1-9C6D8920641D}" sibTransId="{3226B4A8-4974-490B-A5A1-06F794395687}"/>
    <dgm:cxn modelId="{31D4BF7E-95AC-4D01-9C2B-373674700CFA}" type="presOf" srcId="{4745A704-0CF0-4CF9-BBE0-104A161D0947}" destId="{4383EB22-59D1-456E-8A6C-09F5D1BB98B0}" srcOrd="0" destOrd="0" presId="urn:microsoft.com/office/officeart/2005/8/layout/radial4"/>
    <dgm:cxn modelId="{CB2DE4B1-465A-457C-B501-F1A7D0AA3654}" type="presOf" srcId="{D0F347C1-BA35-464D-8EBE-78F968668839}" destId="{77F8A78D-04AE-48E8-B8B1-830178E7BD5A}" srcOrd="0" destOrd="0" presId="urn:microsoft.com/office/officeart/2005/8/layout/radial4"/>
    <dgm:cxn modelId="{F1CB0AB1-9BE8-4018-9181-DFDC3C5E872A}" type="presOf" srcId="{C29BAF41-C5FF-444A-BEFE-FCA15ED6A62F}" destId="{2004E2A1-84E8-4E35-BC42-549C0C1BF4D5}" srcOrd="0" destOrd="0" presId="urn:microsoft.com/office/officeart/2005/8/layout/radial4"/>
    <dgm:cxn modelId="{EAFDC113-8967-406B-8C93-FE99A7CB4241}" srcId="{4745A704-0CF0-4CF9-BBE0-104A161D0947}" destId="{8044F5AF-381C-4DE2-90F1-427D748A4FB0}" srcOrd="6" destOrd="0" parTransId="{D6B01A6F-69AD-4482-AAD7-576E24FA32C6}" sibTransId="{8222FDC2-63F0-48C6-9823-068855F86D32}"/>
    <dgm:cxn modelId="{359437C8-5D21-4803-8B31-870F0CCBAB21}" type="presOf" srcId="{B1E2AF02-E84F-4733-8FB8-8DF3F0D5732E}" destId="{AFBB4578-8E3E-48B6-9868-68C7C0692AA7}" srcOrd="0" destOrd="0" presId="urn:microsoft.com/office/officeart/2005/8/layout/radial4"/>
    <dgm:cxn modelId="{B3CAC22E-D604-40F9-BC3C-0B8D8280C49D}" type="presOf" srcId="{8044F5AF-381C-4DE2-90F1-427D748A4FB0}" destId="{6BA66D75-A970-4489-A7AA-1BDA8E78F32C}" srcOrd="0" destOrd="0" presId="urn:microsoft.com/office/officeart/2005/8/layout/radial4"/>
    <dgm:cxn modelId="{803C717D-CF0D-432B-B634-7FF6A0D6A9A0}" type="presParOf" srcId="{7175495D-4F3B-4E46-A499-50BCD1EA0E39}" destId="{4383EB22-59D1-456E-8A6C-09F5D1BB98B0}" srcOrd="0" destOrd="0" presId="urn:microsoft.com/office/officeart/2005/8/layout/radial4"/>
    <dgm:cxn modelId="{2BA99223-B683-4233-80C8-781F9230680A}" type="presParOf" srcId="{7175495D-4F3B-4E46-A499-50BCD1EA0E39}" destId="{594E1B99-3DA4-4049-B922-7E3415E496E1}" srcOrd="1" destOrd="0" presId="urn:microsoft.com/office/officeart/2005/8/layout/radial4"/>
    <dgm:cxn modelId="{9471EC8B-D33F-4096-9C8F-92D030EE615A}" type="presParOf" srcId="{7175495D-4F3B-4E46-A499-50BCD1EA0E39}" destId="{BFF62BA7-344E-4900-A158-3A2130499421}" srcOrd="2" destOrd="0" presId="urn:microsoft.com/office/officeart/2005/8/layout/radial4"/>
    <dgm:cxn modelId="{AF922BEE-0CB7-4DB7-9F00-1DB8F49A694E}" type="presParOf" srcId="{7175495D-4F3B-4E46-A499-50BCD1EA0E39}" destId="{26784D12-3346-4220-A505-B3C68CB17C73}" srcOrd="3" destOrd="0" presId="urn:microsoft.com/office/officeart/2005/8/layout/radial4"/>
    <dgm:cxn modelId="{1DAA73DB-AF74-43AC-8CED-5CC1BEDC9AD9}" type="presParOf" srcId="{7175495D-4F3B-4E46-A499-50BCD1EA0E39}" destId="{2C7D5447-4DD8-485F-90A5-5ACEA761B1F4}" srcOrd="4" destOrd="0" presId="urn:microsoft.com/office/officeart/2005/8/layout/radial4"/>
    <dgm:cxn modelId="{67E0E982-C14C-40D1-946C-87AB6C3D9C05}" type="presParOf" srcId="{7175495D-4F3B-4E46-A499-50BCD1EA0E39}" destId="{C1A49EB6-4036-448C-B5B6-69769F19A5D5}" srcOrd="5" destOrd="0" presId="urn:microsoft.com/office/officeart/2005/8/layout/radial4"/>
    <dgm:cxn modelId="{1818BE02-0CB4-48A5-B884-4F85639CB263}" type="presParOf" srcId="{7175495D-4F3B-4E46-A499-50BCD1EA0E39}" destId="{03A185D9-AE71-4C34-B480-676F9EE4B11A}" srcOrd="6" destOrd="0" presId="urn:microsoft.com/office/officeart/2005/8/layout/radial4"/>
    <dgm:cxn modelId="{C869A0C1-79DD-43D3-8336-8A0130D55780}" type="presParOf" srcId="{7175495D-4F3B-4E46-A499-50BCD1EA0E39}" destId="{AFBB4578-8E3E-48B6-9868-68C7C0692AA7}" srcOrd="7" destOrd="0" presId="urn:microsoft.com/office/officeart/2005/8/layout/radial4"/>
    <dgm:cxn modelId="{9A3CEADD-C055-4881-99E0-A9FDAA086082}" type="presParOf" srcId="{7175495D-4F3B-4E46-A499-50BCD1EA0E39}" destId="{2004E2A1-84E8-4E35-BC42-549C0C1BF4D5}" srcOrd="8" destOrd="0" presId="urn:microsoft.com/office/officeart/2005/8/layout/radial4"/>
    <dgm:cxn modelId="{A87F14DB-DC8E-42D1-8F9B-A42A61BC216B}" type="presParOf" srcId="{7175495D-4F3B-4E46-A499-50BCD1EA0E39}" destId="{A829BE41-5F5F-4BB1-8AB8-DA39CF09F669}" srcOrd="9" destOrd="0" presId="urn:microsoft.com/office/officeart/2005/8/layout/radial4"/>
    <dgm:cxn modelId="{82F1E82F-0C6F-4099-A81E-957FD3567081}" type="presParOf" srcId="{7175495D-4F3B-4E46-A499-50BCD1EA0E39}" destId="{5151054D-5654-47F9-8468-76C441FAC825}" srcOrd="10" destOrd="0" presId="urn:microsoft.com/office/officeart/2005/8/layout/radial4"/>
    <dgm:cxn modelId="{34AF2DC5-2BEC-4898-997E-BA9575CB6246}" type="presParOf" srcId="{7175495D-4F3B-4E46-A499-50BCD1EA0E39}" destId="{2150A3E6-CA6B-429E-AB83-DFEE852D54DF}" srcOrd="11" destOrd="0" presId="urn:microsoft.com/office/officeart/2005/8/layout/radial4"/>
    <dgm:cxn modelId="{58F8CFCE-6F8D-40A8-9F8C-C7D8EAEA5227}" type="presParOf" srcId="{7175495D-4F3B-4E46-A499-50BCD1EA0E39}" destId="{77F8A78D-04AE-48E8-B8B1-830178E7BD5A}" srcOrd="12" destOrd="0" presId="urn:microsoft.com/office/officeart/2005/8/layout/radial4"/>
    <dgm:cxn modelId="{DDC6E623-86D1-4C63-A428-FAAE1F61C18C}" type="presParOf" srcId="{7175495D-4F3B-4E46-A499-50BCD1EA0E39}" destId="{9BA1CE8C-A963-4536-8ED6-A79A123913C1}" srcOrd="13" destOrd="0" presId="urn:microsoft.com/office/officeart/2005/8/layout/radial4"/>
    <dgm:cxn modelId="{53CC9DE6-0E6C-4D0B-BE78-7C97931E3D55}" type="presParOf" srcId="{7175495D-4F3B-4E46-A499-50BCD1EA0E39}" destId="{6BA66D75-A970-4489-A7AA-1BDA8E78F32C}" srcOrd="14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b="0" i="1" dirty="0" smtClean="0">
              <a:latin typeface="Georgia" pitchFamily="18" charset="0"/>
            </a:rPr>
            <a:t>Пальчиковая гимнастика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A43FA6D3-768A-45C6-BE55-7177C34871B2}" type="presOf" srcId="{25CFE04B-1827-4FB1-B2CE-CDABA477EFCA}" destId="{281A3D4B-5C9D-49A2-B61D-286C4B5C1D71}" srcOrd="0" destOrd="0" presId="urn:microsoft.com/office/officeart/2005/8/layout/vList2"/>
    <dgm:cxn modelId="{F73A6F8D-A67F-44E0-AE3B-52FDFC2BEDEF}" type="presOf" srcId="{80321233-22E3-4FB4-AE91-9CC057BC2309}" destId="{35B9CFEB-4A72-4D6D-AFD9-ECAFB0A5D9F6}" srcOrd="0" destOrd="0" presId="urn:microsoft.com/office/officeart/2005/8/layout/vList2"/>
    <dgm:cxn modelId="{5FD0FBA8-4D9B-4078-9E31-359DD87330AB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b="0" i="1" dirty="0" smtClean="0">
              <a:latin typeface="Georgia" pitchFamily="18" charset="0"/>
            </a:rPr>
            <a:t>Дыхательная гимнастика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4F63AF1F-4A37-43F2-9B31-9AFA8AA1A7EB}" type="presOf" srcId="{25CFE04B-1827-4FB1-B2CE-CDABA477EFCA}" destId="{281A3D4B-5C9D-49A2-B61D-286C4B5C1D71}" srcOrd="0" destOrd="0" presId="urn:microsoft.com/office/officeart/2005/8/layout/vList2"/>
    <dgm:cxn modelId="{2AA853E1-0555-410B-B5F2-45CFF1FEA101}" type="presOf" srcId="{80321233-22E3-4FB4-AE91-9CC057BC2309}" destId="{35B9CFEB-4A72-4D6D-AFD9-ECAFB0A5D9F6}" srcOrd="0" destOrd="0" presId="urn:microsoft.com/office/officeart/2005/8/layout/vList2"/>
    <dgm:cxn modelId="{0DAFE98F-7AC9-4043-8A93-A80A1F99DAB0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Подвижные и спортивные игры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269C2139-F959-4C13-A197-73D30140572D}" type="presOf" srcId="{80321233-22E3-4FB4-AE91-9CC057BC2309}" destId="{35B9CFEB-4A72-4D6D-AFD9-ECAFB0A5D9F6}" srcOrd="0" destOrd="0" presId="urn:microsoft.com/office/officeart/2005/8/layout/vList2"/>
    <dgm:cxn modelId="{E8A4A664-1877-41E2-BAED-94AA0E412160}" type="presOf" srcId="{25CFE04B-1827-4FB1-B2CE-CDABA477EFCA}" destId="{281A3D4B-5C9D-49A2-B61D-286C4B5C1D71}" srcOrd="0" destOrd="0" presId="urn:microsoft.com/office/officeart/2005/8/layout/vList2"/>
    <dgm:cxn modelId="{214DE52A-DCCC-4B04-9AB3-4631B9ECAC2E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Гимнастика для глаз 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BF47D023-A892-4BE7-A058-CB55CDC3D3E5}" type="presOf" srcId="{25CFE04B-1827-4FB1-B2CE-CDABA477EFCA}" destId="{281A3D4B-5C9D-49A2-B61D-286C4B5C1D71}" srcOrd="0" destOrd="0" presId="urn:microsoft.com/office/officeart/2005/8/layout/vList2"/>
    <dgm:cxn modelId="{498F3587-A404-4D42-A2EF-230C5D357F07}" type="presOf" srcId="{80321233-22E3-4FB4-AE91-9CC057BC2309}" destId="{35B9CFEB-4A72-4D6D-AFD9-ECAFB0A5D9F6}" srcOrd="0" destOrd="0" presId="urn:microsoft.com/office/officeart/2005/8/layout/vList2"/>
    <dgm:cxn modelId="{570540E7-E06E-48A8-BC57-F8D74D6D2843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21233-22E3-4FB4-AE91-9CC057BC2309}">
      <dgm:prSet phldrT="[Текст]"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Бодрящая  гимнастика</a:t>
          </a:r>
          <a:endParaRPr lang="ru-RU" sz="2800" b="0" i="1" dirty="0">
            <a:latin typeface="Georgia" pitchFamily="18" charset="0"/>
          </a:endParaRPr>
        </a:p>
      </dgm:t>
    </dgm:pt>
    <dgm:pt modelId="{EDD123F3-ADA8-48A2-B791-4FCB2FAE471A}" type="parTrans" cxnId="{2D710ACF-8224-4CF7-B255-A48107801E66}">
      <dgm:prSet/>
      <dgm:spPr/>
      <dgm:t>
        <a:bodyPr/>
        <a:lstStyle/>
        <a:p>
          <a:endParaRPr lang="ru-RU"/>
        </a:p>
      </dgm:t>
    </dgm:pt>
    <dgm:pt modelId="{8C5AC4E1-4BFC-480A-95B2-DF53FCB5BA20}" type="sibTrans" cxnId="{2D710ACF-8224-4CF7-B255-A48107801E66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9CFEB-4A72-4D6D-AFD9-ECAFB0A5D9F6}" type="pres">
      <dgm:prSet presAssocID="{80321233-22E3-4FB4-AE91-9CC057BC2309}" presName="parentText" presStyleLbl="node1" presStyleIdx="0" presStyleCnt="1" custScaleY="64388" custLinFactNeighborX="1024" custLinFactNeighborY="-14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10ACF-8224-4CF7-B255-A48107801E66}" srcId="{25CFE04B-1827-4FB1-B2CE-CDABA477EFCA}" destId="{80321233-22E3-4FB4-AE91-9CC057BC2309}" srcOrd="0" destOrd="0" parTransId="{EDD123F3-ADA8-48A2-B791-4FCB2FAE471A}" sibTransId="{8C5AC4E1-4BFC-480A-95B2-DF53FCB5BA20}"/>
    <dgm:cxn modelId="{69FEEFC2-99E5-4C8A-9A6A-1CBBA28F1741}" type="presOf" srcId="{80321233-22E3-4FB4-AE91-9CC057BC2309}" destId="{35B9CFEB-4A72-4D6D-AFD9-ECAFB0A5D9F6}" srcOrd="0" destOrd="0" presId="urn:microsoft.com/office/officeart/2005/8/layout/vList2"/>
    <dgm:cxn modelId="{42D40B20-5FD0-49CF-97D2-9A9F00DA09D8}" type="presOf" srcId="{25CFE04B-1827-4FB1-B2CE-CDABA477EFCA}" destId="{281A3D4B-5C9D-49A2-B61D-286C4B5C1D71}" srcOrd="0" destOrd="0" presId="urn:microsoft.com/office/officeart/2005/8/layout/vList2"/>
    <dgm:cxn modelId="{A25C4027-37C7-41A9-A4A8-D9FDB615D078}" type="presParOf" srcId="{281A3D4B-5C9D-49A2-B61D-286C4B5C1D71}" destId="{35B9CFEB-4A72-4D6D-AFD9-ECAFB0A5D9F6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FE04B-1827-4FB1-B2CE-CDABA477EFC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1CE970-9DB3-4B01-BBF9-DDFBAC9A2C07}">
      <dgm:prSet custT="1"/>
      <dgm:spPr/>
      <dgm:t>
        <a:bodyPr/>
        <a:lstStyle/>
        <a:p>
          <a:pPr algn="ctr"/>
          <a:r>
            <a:rPr lang="ru-RU" sz="2800" i="1" dirty="0" smtClean="0">
              <a:latin typeface="Georgia" pitchFamily="18" charset="0"/>
            </a:rPr>
            <a:t>Динамические паузы </a:t>
          </a:r>
          <a:endParaRPr lang="ru-RU" sz="2800" i="1" dirty="0">
            <a:latin typeface="Georgia" pitchFamily="18" charset="0"/>
          </a:endParaRPr>
        </a:p>
      </dgm:t>
    </dgm:pt>
    <dgm:pt modelId="{2EDA1C1F-621C-43A6-BDD9-01E85BDAC4A3}" type="parTrans" cxnId="{5229EBD6-F00D-4EEF-BBA4-FB9F6F2480C2}">
      <dgm:prSet/>
      <dgm:spPr/>
      <dgm:t>
        <a:bodyPr/>
        <a:lstStyle/>
        <a:p>
          <a:endParaRPr lang="ru-RU"/>
        </a:p>
      </dgm:t>
    </dgm:pt>
    <dgm:pt modelId="{B6C13676-BF0B-456A-A8B5-3F498A329785}" type="sibTrans" cxnId="{5229EBD6-F00D-4EEF-BBA4-FB9F6F2480C2}">
      <dgm:prSet/>
      <dgm:spPr/>
      <dgm:t>
        <a:bodyPr/>
        <a:lstStyle/>
        <a:p>
          <a:endParaRPr lang="ru-RU"/>
        </a:p>
      </dgm:t>
    </dgm:pt>
    <dgm:pt modelId="{281A3D4B-5C9D-49A2-B61D-286C4B5C1D71}" type="pres">
      <dgm:prSet presAssocID="{25CFE04B-1827-4FB1-B2CE-CDABA477EF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6825E-6BA4-4526-93E6-43105CBC2FBA}" type="pres">
      <dgm:prSet presAssocID="{9C1CE970-9DB3-4B01-BBF9-DDFBAC9A2C07}" presName="parentText" presStyleLbl="node1" presStyleIdx="0" presStyleCnt="1" custScaleY="71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B3E24-AC19-483A-AE16-318193DC0AE5}" type="presOf" srcId="{25CFE04B-1827-4FB1-B2CE-CDABA477EFCA}" destId="{281A3D4B-5C9D-49A2-B61D-286C4B5C1D71}" srcOrd="0" destOrd="0" presId="urn:microsoft.com/office/officeart/2005/8/layout/vList2"/>
    <dgm:cxn modelId="{5229EBD6-F00D-4EEF-BBA4-FB9F6F2480C2}" srcId="{25CFE04B-1827-4FB1-B2CE-CDABA477EFCA}" destId="{9C1CE970-9DB3-4B01-BBF9-DDFBAC9A2C07}" srcOrd="0" destOrd="0" parTransId="{2EDA1C1F-621C-43A6-BDD9-01E85BDAC4A3}" sibTransId="{B6C13676-BF0B-456A-A8B5-3F498A329785}"/>
    <dgm:cxn modelId="{BBD695F9-14F3-463E-BA53-F041F52DF9EE}" type="presOf" srcId="{9C1CE970-9DB3-4B01-BBF9-DDFBAC9A2C07}" destId="{6586825E-6BA4-4526-93E6-43105CBC2FBA}" srcOrd="0" destOrd="0" presId="urn:microsoft.com/office/officeart/2005/8/layout/vList2"/>
    <dgm:cxn modelId="{3D8AC2FA-D8AF-44E8-A600-FA9D47A457F0}" type="presParOf" srcId="{281A3D4B-5C9D-49A2-B61D-286C4B5C1D71}" destId="{6586825E-6BA4-4526-93E6-43105CBC2FB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C38E-A98D-499F-9BDF-3ABCAFFC1CE4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2A335-11F3-43D5-92D0-42DACC10D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72;\Desktop\&#1052;&#1072;&#1083;&#1077;&#1085;&#1100;&#1082;&#1080;&#1081;%20&#1055;&#1088;&#1080;&#1085;&#1094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3.xml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14414" y="285728"/>
            <a:ext cx="6929486" cy="2500330"/>
          </a:xfrm>
          <a:prstGeom prst="roundRect">
            <a:avLst/>
          </a:prstGeom>
          <a:solidFill>
            <a:srgbClr val="EAC5C4"/>
          </a:solidFill>
          <a:ln w="12700">
            <a:solidFill>
              <a:srgbClr val="311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121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501122" cy="92869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311211"/>
                </a:solidFill>
                <a:latin typeface="Times New Roman" pitchFamily="18" charset="0"/>
                <a:cs typeface="Times New Roman" pitchFamily="18" charset="0"/>
              </a:rPr>
              <a:t>МКДОУ детский сад «Василек»</a:t>
            </a:r>
            <a:br>
              <a:rPr lang="ru-RU" sz="2200" dirty="0" smtClean="0">
                <a:solidFill>
                  <a:srgbClr val="3112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311211"/>
                </a:solidFill>
                <a:latin typeface="Times New Roman" pitchFamily="18" charset="0"/>
                <a:cs typeface="Times New Roman" pitchFamily="18" charset="0"/>
              </a:rPr>
              <a:t>г.Макушино</a:t>
            </a:r>
            <a:endParaRPr lang="ru-RU" dirty="0">
              <a:solidFill>
                <a:srgbClr val="31121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11211"/>
                </a:solidFill>
                <a:latin typeface="Georgia" pitchFamily="18" charset="0"/>
                <a:cs typeface="Times New Roman" pitchFamily="18" charset="0"/>
              </a:rPr>
              <a:t>Конкурс презентаций  </a:t>
            </a:r>
          </a:p>
          <a:p>
            <a:pPr algn="ctr"/>
            <a:r>
              <a:rPr lang="ru-RU" sz="2400" b="1" i="1" dirty="0" smtClean="0">
                <a:solidFill>
                  <a:srgbClr val="311211"/>
                </a:solidFill>
                <a:latin typeface="Georgia" pitchFamily="18" charset="0"/>
                <a:cs typeface="Times New Roman" pitchFamily="18" charset="0"/>
              </a:rPr>
              <a:t>«Наша дошкольная жизнь»</a:t>
            </a:r>
          </a:p>
          <a:p>
            <a:pPr algn="ctr"/>
            <a:endParaRPr lang="ru-RU" sz="2000" b="1" i="1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311211"/>
                </a:solidFill>
                <a:latin typeface="Georgia" pitchFamily="18" charset="0"/>
                <a:cs typeface="Times New Roman" pitchFamily="18" charset="0"/>
              </a:rPr>
              <a:t>Номинация «Растем здоровыми»</a:t>
            </a:r>
            <a:endParaRPr lang="ru-RU" b="1" i="1" dirty="0">
              <a:solidFill>
                <a:srgbClr val="31121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Маленький Прин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71472" y="4500570"/>
            <a:ext cx="5929354" cy="2071702"/>
          </a:xfrm>
          <a:prstGeom prst="ellipse">
            <a:avLst/>
          </a:prstGeom>
          <a:solidFill>
            <a:srgbClr val="EAC5C4"/>
          </a:solidFill>
          <a:ln w="12700">
            <a:solidFill>
              <a:srgbClr val="311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57224" y="4572008"/>
            <a:ext cx="5572164" cy="1500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latin typeface="Georgia" pitchFamily="18" charset="0"/>
              </a:rPr>
              <a:t>Авторы: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err="1" smtClean="0">
                <a:latin typeface="Georgia" pitchFamily="18" charset="0"/>
              </a:rPr>
              <a:t>Задереева</a:t>
            </a:r>
            <a:r>
              <a:rPr lang="ru-RU" sz="2000" b="1" i="1" dirty="0" smtClean="0">
                <a:latin typeface="Georgia" pitchFamily="18" charset="0"/>
              </a:rPr>
              <a:t> Светлана Вячеславовна - воспитатель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latin typeface="Georgia" pitchFamily="18" charset="0"/>
              </a:rPr>
              <a:t>Худякова Елена Юрьевна - заведующий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i="1" dirty="0" smtClean="0">
              <a:latin typeface="Georg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5786" y="3071810"/>
            <a:ext cx="771530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Тема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Технологии обучения здоровому образу жизни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1472" y="1714488"/>
            <a:ext cx="3000396" cy="1857388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311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снег, пушистый.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(Взмахи руками).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воздухе кружится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(Повороты вокруг себя).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землю тихо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Падает, ложится.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(Опуститься на корточки).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Лена\Desktop\лЕНА\PB19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571744"/>
            <a:ext cx="4714908" cy="3536495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572132" y="4714884"/>
            <a:ext cx="2786082" cy="1643074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11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Снова руки на колени,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 теперь немного лени…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Напряженье улетело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расслабилось всё тело…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Лена\Desktop\лЕНА\PB190033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524219" y="3464728"/>
            <a:ext cx="4047781" cy="3036105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Лена\Desktop\лЕНА\PB1900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571612"/>
            <a:ext cx="3857652" cy="2893496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0"/>
          <a:ext cx="842968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6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5122" name="Picture 2" descr="C:\Users\Лена\Desktop\лЕНА\SAM_0036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857224" y="1571612"/>
            <a:ext cx="3810025" cy="2857519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Лена\Desktop\лЕНА\PB19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357562"/>
            <a:ext cx="3768730" cy="2826799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Лена\Desktop\лЕНА\100_4329.JPG"/>
          <p:cNvPicPr>
            <a:picLocks noChangeAspect="1" noChangeArrowheads="1"/>
          </p:cNvPicPr>
          <p:nvPr/>
        </p:nvPicPr>
        <p:blipFill>
          <a:blip r:embed="rId2" cstate="print"/>
          <a:srcRect l="10676" r="2128"/>
          <a:stretch>
            <a:fillRect/>
          </a:stretch>
        </p:blipFill>
        <p:spPr bwMode="auto">
          <a:xfrm>
            <a:off x="4786314" y="1571612"/>
            <a:ext cx="3500462" cy="2571768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1026" name="Picture 2" descr="C:\Users\Лена\Desktop\лЕНА\100_43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571612"/>
            <a:ext cx="3476906" cy="2607460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Лена\Desktop\лЕНА\IMG0087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3786190"/>
            <a:ext cx="3238512" cy="2428884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2050" name="Picture 2" descr="C:\Users\Лена\Desktop\лЕНА\подвиж. упр..jpeg"/>
          <p:cNvPicPr>
            <a:picLocks noChangeAspect="1" noChangeArrowheads="1"/>
          </p:cNvPicPr>
          <p:nvPr/>
        </p:nvPicPr>
        <p:blipFill>
          <a:blip r:embed="rId6"/>
          <a:srcRect r="239"/>
          <a:stretch>
            <a:fillRect/>
          </a:stretch>
        </p:blipFill>
        <p:spPr bwMode="auto">
          <a:xfrm>
            <a:off x="1785918" y="1857364"/>
            <a:ext cx="5608790" cy="3786214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0"/>
          <a:ext cx="842968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14414" y="1571612"/>
            <a:ext cx="2786082" cy="1643074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11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Уберем игрушки,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Приляжем  на подушку,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Мы закроем глазки,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присниться сказка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Лена\Desktop\лЕНА\Изображение 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000372"/>
            <a:ext cx="4191028" cy="3143272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0"/>
          <a:ext cx="842968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7170" name="Picture 2" descr="C:\Users\Лена\Desktop\лЕНА\PB190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714488"/>
            <a:ext cx="5572164" cy="4179494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1200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1026" name="Picture 2" descr="C:\Users\Лена\Desktop\лЕНА\хожд.бос..jpe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 l="2155" r="2127" b="3567"/>
          <a:stretch>
            <a:fillRect/>
          </a:stretch>
        </p:blipFill>
        <p:spPr bwMode="auto">
          <a:xfrm>
            <a:off x="1785918" y="1643050"/>
            <a:ext cx="5618600" cy="3786214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14290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27650" name="Picture 2" descr="C:\Users\Лена\Desktop\лЕНА\100_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500042"/>
            <a:ext cx="4381901" cy="3286148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Лена\Desktop\лЕНА\100_4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000865" cy="3000396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928958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311211"/>
                </a:solidFill>
                <a:latin typeface="Georgia" pitchFamily="18" charset="0"/>
              </a:rPr>
              <a:t>Спасибо </a:t>
            </a:r>
            <a:r>
              <a:rPr lang="ru-RU" sz="6000" i="1" dirty="0" smtClean="0">
                <a:solidFill>
                  <a:srgbClr val="311211"/>
                </a:solidFill>
                <a:latin typeface="Georgia" pitchFamily="18" charset="0"/>
              </a:rPr>
              <a:t/>
            </a:r>
            <a:br>
              <a:rPr lang="ru-RU" sz="6000" i="1" dirty="0" smtClean="0">
                <a:solidFill>
                  <a:srgbClr val="311211"/>
                </a:solidFill>
                <a:latin typeface="Georgia" pitchFamily="18" charset="0"/>
              </a:rPr>
            </a:br>
            <a:r>
              <a:rPr lang="ru-RU" sz="6000" i="1" dirty="0" smtClean="0">
                <a:solidFill>
                  <a:srgbClr val="311211"/>
                </a:solidFill>
                <a:latin typeface="Georgia" pitchFamily="18" charset="0"/>
              </a:rPr>
              <a:t>за </a:t>
            </a:r>
            <a:br>
              <a:rPr lang="ru-RU" sz="6000" i="1" dirty="0" smtClean="0">
                <a:solidFill>
                  <a:srgbClr val="311211"/>
                </a:solidFill>
                <a:latin typeface="Georgia" pitchFamily="18" charset="0"/>
              </a:rPr>
            </a:br>
            <a:r>
              <a:rPr lang="ru-RU" sz="6000" i="1" dirty="0" smtClean="0">
                <a:solidFill>
                  <a:srgbClr val="311211"/>
                </a:solidFill>
                <a:latin typeface="Georgia" pitchFamily="18" charset="0"/>
              </a:rPr>
              <a:t>внимание</a:t>
            </a:r>
            <a:r>
              <a:rPr lang="ru-RU" sz="6000" i="1" dirty="0" smtClean="0">
                <a:solidFill>
                  <a:srgbClr val="311211"/>
                </a:solidFill>
                <a:latin typeface="Georgia" pitchFamily="18" charset="0"/>
              </a:rPr>
              <a:t>!</a:t>
            </a:r>
            <a:endParaRPr lang="ru-RU" sz="6000" i="1" dirty="0">
              <a:solidFill>
                <a:srgbClr val="31121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14290"/>
          <a:ext cx="857256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0"/>
          <a:ext cx="842968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500694" y="4286256"/>
            <a:ext cx="3286148" cy="214314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11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kern="1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Знаю я, что у меня </a:t>
            </a: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Дома дружная семья:</a:t>
            </a: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Это – мама,</a:t>
            </a: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Это  - я, </a:t>
            </a: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Это – бабушка моя,</a:t>
            </a: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Это – папа, </a:t>
            </a: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Это – дед.</a:t>
            </a:r>
          </a:p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И у нас разлада нет.</a:t>
            </a:r>
          </a:p>
          <a:p>
            <a:pPr algn="ctr"/>
            <a:r>
              <a:rPr lang="ru-RU" kern="100" dirty="0" smtClean="0">
                <a:solidFill>
                  <a:schemeClr val="tx1"/>
                </a:solidFill>
              </a:rPr>
              <a:t> </a:t>
            </a:r>
            <a:endParaRPr lang="ru-RU" kern="1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Лена\Desktop\лЕНА\PB19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500174"/>
            <a:ext cx="3840167" cy="2880381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1026" name="Picture 2" descr="C:\Users\Лена\Desktop\лЕНА\SAM_0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500174"/>
            <a:ext cx="2879999" cy="2160000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Лена\Desktop\лЕНА\SAM_08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500174"/>
            <a:ext cx="2879999" cy="2160000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Лена\Desktop\лЕНА\SAM_08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3786190"/>
            <a:ext cx="2879999" cy="2160000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Лена\Desktop\лЕНА\дыхат. - копия.jpe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 r="11209"/>
          <a:stretch>
            <a:fillRect/>
          </a:stretch>
        </p:blipFill>
        <p:spPr bwMode="auto">
          <a:xfrm>
            <a:off x="4643438" y="3786190"/>
            <a:ext cx="2880000" cy="2176993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лЕНА\PB19001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57224" y="1428736"/>
            <a:ext cx="3840168" cy="2880382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1028" name="Picture 4" descr="C:\Users\Лена\Desktop\лЕНА\SAM_0316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4357686" y="3286124"/>
            <a:ext cx="4095778" cy="30718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pic>
        <p:nvPicPr>
          <p:cNvPr id="3074" name="Picture 2" descr="C:\Users\Лена\Desktop\лЕНА\PB190030.JPG"/>
          <p:cNvPicPr>
            <a:picLocks noChangeAspect="1" noChangeArrowheads="1"/>
          </p:cNvPicPr>
          <p:nvPr/>
        </p:nvPicPr>
        <p:blipFill>
          <a:blip r:embed="rId6" cstate="print"/>
          <a:srcRect l="35897" t="16590" b="-846"/>
          <a:stretch>
            <a:fillRect/>
          </a:stretch>
        </p:blipFill>
        <p:spPr bwMode="auto">
          <a:xfrm>
            <a:off x="2143108" y="1571612"/>
            <a:ext cx="4857784" cy="4789204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85728"/>
          <a:ext cx="697709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/>
          <p:cNvSpPr/>
          <p:nvPr/>
        </p:nvSpPr>
        <p:spPr>
          <a:xfrm>
            <a:off x="5019425" y="3901271"/>
            <a:ext cx="3391431" cy="212729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0" i="1" kern="1200" dirty="0">
              <a:latin typeface="Georgia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786314" y="4286256"/>
            <a:ext cx="3286148" cy="214314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11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kern="100" dirty="0" smtClean="0">
                <a:solidFill>
                  <a:schemeClr val="tx1"/>
                </a:solidFill>
              </a:rPr>
              <a:t>Это разминка после сна с использованием различных упражнений: на формирование правильной осанки, свода стопы, развитие координации движений. </a:t>
            </a:r>
            <a:r>
              <a:rPr lang="ru-RU" kern="100" dirty="0" smtClean="0">
                <a:solidFill>
                  <a:schemeClr val="tx1"/>
                </a:solidFill>
              </a:rPr>
              <a:t> </a:t>
            </a:r>
            <a:endParaRPr lang="ru-RU" kern="1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C:\Users\Лена\Desktop\лЕНА\SAM_0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71876"/>
            <a:ext cx="3786214" cy="2839661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Users\Лена\Desktop\лЕНА\0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428736"/>
            <a:ext cx="3714776" cy="2786082"/>
          </a:xfrm>
          <a:prstGeom prst="rect">
            <a:avLst/>
          </a:prstGeom>
          <a:ln w="12700" cap="sq">
            <a:solidFill>
              <a:srgbClr val="31121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294</Words>
  <Application>Microsoft Office PowerPoint</Application>
  <PresentationFormat>Экран (4:3)</PresentationFormat>
  <Paragraphs>81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МКДОУ детский сад «Василек» г.Макушино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«Василек» г.Макушино</dc:title>
  <dc:creator>Лена</dc:creator>
  <cp:lastModifiedBy>Лена</cp:lastModifiedBy>
  <cp:revision>68</cp:revision>
  <dcterms:created xsi:type="dcterms:W3CDTF">2013-11-16T15:45:00Z</dcterms:created>
  <dcterms:modified xsi:type="dcterms:W3CDTF">2013-11-19T15:40:39Z</dcterms:modified>
</cp:coreProperties>
</file>