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E7AE2-E748-4325-9A5D-FF41A8CCE5A5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0FD6-FB68-402A-B93D-0A92DBA00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9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3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7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635108"/>
            <a:ext cx="1951200" cy="56237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8"/>
            <a:ext cx="5716800" cy="56237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2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31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1" y="1939884"/>
            <a:ext cx="37483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480" y="1939884"/>
            <a:ext cx="37483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6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3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1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86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73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635108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884"/>
            <a:ext cx="763488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2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675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+mj-lt"/>
          <a:ea typeface="+mj-ea"/>
          <a:cs typeface="+mj-cs"/>
        </a:defRPr>
      </a:lvl1pPr>
      <a:lvl2pPr marL="673930" indent="-259204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2pPr>
      <a:lvl3pPr marL="1036815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3pPr>
      <a:lvl4pPr marL="1451541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4pPr>
      <a:lvl5pPr marL="1866268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11045" indent="-311045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673930" indent="-259204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6815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51541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66268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57282" y="-90730"/>
            <a:ext cx="7807680" cy="1857796"/>
          </a:xfrm>
          <a:ln/>
        </p:spPr>
        <p:txBody>
          <a:bodyPr tIns="287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/>
            </a:r>
            <a:b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</a:b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/>
            </a:r>
            <a:b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</a:b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Русская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народная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сказка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«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Сестрица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Алёнушка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и 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братец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ru-RU" sz="3300" i="0" dirty="0" err="1">
                <a:solidFill>
                  <a:srgbClr val="000000"/>
                </a:solidFill>
                <a:cs typeface="Times New Roman" pitchFamily="16" charset="0"/>
              </a:rPr>
              <a:t>Иванушка</a:t>
            </a:r>
            <a:r>
              <a:rPr lang="en-US" altLang="ru-RU" sz="3300" i="0" dirty="0">
                <a:solidFill>
                  <a:srgbClr val="000000"/>
                </a:solidFill>
                <a:cs typeface="Times New Roman" pitchFamily="16" charset="0"/>
              </a:rPr>
              <a:t>»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240" y="1998931"/>
            <a:ext cx="7879680" cy="4388141"/>
          </a:xfrm>
          <a:ln/>
        </p:spPr>
        <p:txBody>
          <a:bodyPr/>
          <a:lstStyle/>
          <a:p>
            <a:pPr marL="0" indent="0" algn="just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altLang="ru-RU" b="1" dirty="0">
              <a:solidFill>
                <a:srgbClr val="000000"/>
              </a:solidFill>
            </a:endParaRPr>
          </a:p>
          <a:p>
            <a:pPr marL="0" indent="0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altLang="ru-RU" sz="2500" dirty="0">
                <a:solidFill>
                  <a:srgbClr val="000000"/>
                </a:solidFill>
              </a:rPr>
              <a:t> 1. </a:t>
            </a:r>
            <a:r>
              <a:rPr lang="en-US" altLang="ru-RU" sz="2500" dirty="0" err="1">
                <a:solidFill>
                  <a:srgbClr val="000000"/>
                </a:solidFill>
              </a:rPr>
              <a:t>Солнце</a:t>
            </a:r>
            <a:r>
              <a:rPr lang="en-US" altLang="ru-RU" sz="2500" dirty="0">
                <a:solidFill>
                  <a:srgbClr val="000000"/>
                </a:solidFill>
              </a:rPr>
              <a:t> </a:t>
            </a:r>
            <a:r>
              <a:rPr lang="en-US" altLang="ru-RU" sz="2500" dirty="0" err="1">
                <a:solidFill>
                  <a:srgbClr val="000000"/>
                </a:solidFill>
              </a:rPr>
              <a:t>высоко</a:t>
            </a:r>
            <a:r>
              <a:rPr lang="en-US" altLang="ru-RU" sz="2500" dirty="0">
                <a:solidFill>
                  <a:srgbClr val="000000"/>
                </a:solidFill>
              </a:rPr>
              <a:t>, </a:t>
            </a:r>
            <a:r>
              <a:rPr lang="en-US" altLang="ru-RU" sz="2500" dirty="0" err="1">
                <a:solidFill>
                  <a:srgbClr val="000000"/>
                </a:solidFill>
              </a:rPr>
              <a:t>колодец</a:t>
            </a:r>
            <a:r>
              <a:rPr lang="en-US" altLang="ru-RU" sz="2500" dirty="0">
                <a:solidFill>
                  <a:srgbClr val="000000"/>
                </a:solidFill>
              </a:rPr>
              <a:t> </a:t>
            </a:r>
            <a:r>
              <a:rPr lang="en-US" altLang="ru-RU" sz="2500" dirty="0" err="1">
                <a:solidFill>
                  <a:srgbClr val="000000"/>
                </a:solidFill>
              </a:rPr>
              <a:t>далёко</a:t>
            </a:r>
            <a:r>
              <a:rPr lang="en-US" altLang="ru-RU" sz="2500" dirty="0">
                <a:solidFill>
                  <a:srgbClr val="000000"/>
                </a:solidFill>
              </a:rPr>
              <a:t>…</a:t>
            </a:r>
          </a:p>
          <a:p>
            <a:pPr marL="0" indent="0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altLang="ru-RU" sz="2500" dirty="0">
                <a:solidFill>
                  <a:srgbClr val="000000"/>
                </a:solidFill>
                <a:cs typeface="Times New Roman" pitchFamily="16" charset="0"/>
              </a:rPr>
              <a:t> 2. </a:t>
            </a:r>
            <a:r>
              <a:rPr lang="en-US" altLang="ru-RU" sz="2500" dirty="0" err="1">
                <a:solidFill>
                  <a:srgbClr val="000000"/>
                </a:solidFill>
                <a:cs typeface="Times New Roman" pitchFamily="16" charset="0"/>
              </a:rPr>
              <a:t>Купец</a:t>
            </a:r>
            <a:r>
              <a:rPr lang="en-US" altLang="ru-RU" sz="2500" dirty="0">
                <a:solidFill>
                  <a:srgbClr val="000000"/>
                </a:solidFill>
                <a:cs typeface="Times New Roman" pitchFamily="16" charset="0"/>
              </a:rPr>
              <a:t>.</a:t>
            </a:r>
          </a:p>
          <a:p>
            <a:pPr marL="0" indent="0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altLang="ru-RU" sz="2500" dirty="0">
                <a:solidFill>
                  <a:srgbClr val="000000"/>
                </a:solidFill>
              </a:rPr>
              <a:t> 3. С </a:t>
            </a:r>
            <a:r>
              <a:rPr lang="en-US" altLang="ru-RU" sz="2500" dirty="0" err="1">
                <a:solidFill>
                  <a:srgbClr val="000000"/>
                </a:solidFill>
              </a:rPr>
              <a:t>сестрицей</a:t>
            </a:r>
            <a:r>
              <a:rPr lang="en-US" altLang="ru-RU" sz="2500" dirty="0">
                <a:solidFill>
                  <a:srgbClr val="000000"/>
                </a:solidFill>
              </a:rPr>
              <a:t> и </a:t>
            </a:r>
            <a:r>
              <a:rPr lang="en-US" altLang="ru-RU" sz="2500" dirty="0" err="1">
                <a:solidFill>
                  <a:srgbClr val="000000"/>
                </a:solidFill>
              </a:rPr>
              <a:t>братцем</a:t>
            </a:r>
            <a:r>
              <a:rPr lang="en-US" altLang="ru-RU" sz="2500" dirty="0">
                <a:solidFill>
                  <a:srgbClr val="000000"/>
                </a:solidFill>
              </a:rPr>
              <a:t> </a:t>
            </a:r>
            <a:r>
              <a:rPr lang="en-US" altLang="ru-RU" sz="2500" dirty="0" err="1">
                <a:solidFill>
                  <a:srgbClr val="000000"/>
                </a:solidFill>
              </a:rPr>
              <a:t>случилась</a:t>
            </a:r>
            <a:r>
              <a:rPr lang="en-US" altLang="ru-RU" sz="2500" dirty="0">
                <a:solidFill>
                  <a:srgbClr val="000000"/>
                </a:solidFill>
              </a:rPr>
              <a:t> </a:t>
            </a:r>
            <a:r>
              <a:rPr lang="en-US" altLang="ru-RU" sz="2500" dirty="0" err="1">
                <a:solidFill>
                  <a:srgbClr val="000000"/>
                </a:solidFill>
              </a:rPr>
              <a:t>беда</a:t>
            </a:r>
            <a:r>
              <a:rPr lang="en-US" altLang="ru-RU" sz="2500" dirty="0">
                <a:solidFill>
                  <a:srgbClr val="000000"/>
                </a:solidFill>
              </a:rPr>
              <a:t>.</a:t>
            </a:r>
          </a:p>
          <a:p>
            <a:pPr marL="0" indent="0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altLang="ru-RU" sz="2500" dirty="0">
                <a:solidFill>
                  <a:srgbClr val="000000"/>
                </a:solidFill>
              </a:rPr>
              <a:t> 4. </a:t>
            </a:r>
            <a:r>
              <a:rPr lang="en-US" altLang="ru-RU" sz="2500" dirty="0" err="1">
                <a:solidFill>
                  <a:srgbClr val="000000"/>
                </a:solidFill>
              </a:rPr>
              <a:t>Сестрица</a:t>
            </a:r>
            <a:r>
              <a:rPr lang="en-US" altLang="ru-RU" sz="2500" dirty="0">
                <a:solidFill>
                  <a:srgbClr val="000000"/>
                </a:solidFill>
              </a:rPr>
              <a:t> и </a:t>
            </a:r>
            <a:r>
              <a:rPr lang="en-US" altLang="ru-RU" sz="2500" dirty="0" err="1">
                <a:solidFill>
                  <a:srgbClr val="000000"/>
                </a:solidFill>
              </a:rPr>
              <a:t>братец</a:t>
            </a:r>
            <a:r>
              <a:rPr lang="en-US" altLang="ru-RU" sz="2500" dirty="0">
                <a:solidFill>
                  <a:srgbClr val="000000"/>
                </a:solidFill>
              </a:rPr>
              <a:t> </a:t>
            </a:r>
            <a:r>
              <a:rPr lang="en-US" altLang="ru-RU" sz="2500" dirty="0" err="1">
                <a:solidFill>
                  <a:srgbClr val="000000"/>
                </a:solidFill>
              </a:rPr>
              <a:t>спасены</a:t>
            </a:r>
            <a:r>
              <a:rPr lang="en-US" altLang="ru-RU" sz="2500" dirty="0">
                <a:solidFill>
                  <a:srgbClr val="000000"/>
                </a:solidFill>
              </a:rPr>
              <a:t>.</a:t>
            </a:r>
          </a:p>
          <a:p>
            <a:pPr marL="0" indent="0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altLang="ru-RU" sz="2500" dirty="0">
              <a:solidFill>
                <a:srgbClr val="000000"/>
              </a:solidFill>
            </a:endParaRPr>
          </a:p>
          <a:p>
            <a:pPr marL="0" indent="0" algn="just">
              <a:tabLst>
                <a:tab pos="322531" algn="l"/>
                <a:tab pos="645063" algn="l"/>
                <a:tab pos="966155" algn="l"/>
                <a:tab pos="1288685" algn="l"/>
                <a:tab pos="1612657" algn="l"/>
                <a:tab pos="1935188" algn="l"/>
                <a:tab pos="2256280" algn="l"/>
                <a:tab pos="2578812" algn="l"/>
                <a:tab pos="2902782" algn="l"/>
                <a:tab pos="3225314" algn="l"/>
                <a:tab pos="3547844" algn="l"/>
                <a:tab pos="386893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altLang="ru-RU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1" y="3816400"/>
            <a:ext cx="1078560" cy="16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1" y="4811547"/>
            <a:ext cx="1141920" cy="157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80" y="3982019"/>
            <a:ext cx="1078560" cy="1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22" y="3982019"/>
            <a:ext cx="1064160" cy="1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82" y="4306054"/>
            <a:ext cx="1339200" cy="191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40" y="4231164"/>
            <a:ext cx="116064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Freeform 9"/>
          <p:cNvSpPr>
            <a:spLocks/>
          </p:cNvSpPr>
          <p:nvPr/>
        </p:nvSpPr>
        <p:spPr bwMode="auto">
          <a:xfrm>
            <a:off x="1575362" y="4064108"/>
            <a:ext cx="332640" cy="747439"/>
          </a:xfrm>
          <a:custGeom>
            <a:avLst/>
            <a:gdLst>
              <a:gd name="T0" fmla="*/ 0 w 1017"/>
              <a:gd name="T1" fmla="*/ 0 h 2287"/>
              <a:gd name="T2" fmla="*/ 1016 w 1017"/>
              <a:gd name="T3" fmla="*/ 2286 h 22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17" h="2287">
                <a:moveTo>
                  <a:pt x="0" y="0"/>
                </a:moveTo>
                <a:lnTo>
                  <a:pt x="1016" y="2286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3049920" y="3982019"/>
            <a:ext cx="351360" cy="829527"/>
          </a:xfrm>
          <a:custGeom>
            <a:avLst/>
            <a:gdLst>
              <a:gd name="T0" fmla="*/ 0 w 1075"/>
              <a:gd name="T1" fmla="*/ 2540 h 2541"/>
              <a:gd name="T2" fmla="*/ 1074 w 1075"/>
              <a:gd name="T3" fmla="*/ 0 h 25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75" h="2541">
                <a:moveTo>
                  <a:pt x="0" y="2540"/>
                </a:moveTo>
                <a:lnTo>
                  <a:pt x="1074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5391362" y="3982019"/>
            <a:ext cx="580320" cy="325474"/>
          </a:xfrm>
          <a:custGeom>
            <a:avLst/>
            <a:gdLst>
              <a:gd name="T0" fmla="*/ 0 w 1779"/>
              <a:gd name="T1" fmla="*/ 0 h 996"/>
              <a:gd name="T2" fmla="*/ 1778 w 1779"/>
              <a:gd name="T3" fmla="*/ 995 h 9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79" h="996">
                <a:moveTo>
                  <a:pt x="0" y="0"/>
                </a:moveTo>
                <a:lnTo>
                  <a:pt x="1778" y="995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061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5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6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  Русская народная сказка «Сестрица Алёнушка и братец Иванушка»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Русская народная сказка «Сестрица Алёнушка и братец Иванушка» </dc:title>
  <dc:creator>User</dc:creator>
  <cp:lastModifiedBy>User</cp:lastModifiedBy>
  <cp:revision>1</cp:revision>
  <dcterms:created xsi:type="dcterms:W3CDTF">2014-11-09T07:21:07Z</dcterms:created>
  <dcterms:modified xsi:type="dcterms:W3CDTF">2014-11-09T07:23:10Z</dcterms:modified>
</cp:coreProperties>
</file>