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66" r:id="rId2"/>
  </p:sldMasterIdLst>
  <p:notesMasterIdLst>
    <p:notesMasterId r:id="rId14"/>
  </p:notesMasterIdLst>
  <p:sldIdLst>
    <p:sldId id="256" r:id="rId3"/>
    <p:sldId id="265" r:id="rId4"/>
    <p:sldId id="257" r:id="rId5"/>
    <p:sldId id="258" r:id="rId6"/>
    <p:sldId id="260" r:id="rId7"/>
    <p:sldId id="261" r:id="rId8"/>
    <p:sldId id="267" r:id="rId9"/>
    <p:sldId id="268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CC"/>
    <a:srgbClr val="66CCFF"/>
    <a:srgbClr val="66FF33"/>
    <a:srgbClr val="CCFF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B53B334-268E-4F80-B2E1-486C6FBD9E78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D2CBAC2-CA0A-46F2-B6ED-60C0075BCC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Л.Г. Петерсон «Математика 4 класс»   Урок 30.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Л.Г. Петерсон «Математика 4 класс»   Урок </a:t>
            </a:r>
            <a:r>
              <a:rPr lang="en-US" b="1"/>
              <a:t>2</a:t>
            </a:r>
            <a:r>
              <a:rPr lang="ru-RU" b="1"/>
              <a:t>6. 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1E412-ADF6-4201-B610-86E156055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BF00C-302F-4605-8CF5-3FDDD8002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156FF-B837-4FDC-A156-DFB8C68EC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536E47-4B7C-48FF-9293-0283F7C98168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BB77-5135-463B-8F68-399378BB0F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7CA3F8-F16E-475F-92F0-BA210C7D550C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E0712-5CE8-4909-BA19-D30567B34C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6D354-193B-4ACC-A880-1E361C1AC79E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CC91C-6F96-4B0D-9E74-4060CD5AE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984A9-BCAA-4291-B128-0A592704933C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3252C-6060-40FD-8D1F-297BB6AEA4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5473EE-E58C-41B9-8009-003E9AE9819C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F9017-1F4F-4BB3-A811-9B7D759763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088BD-6988-43AB-A6E2-B063A2EDEB9A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C6F4-FDC6-4560-BA0D-D1D9F47507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AF1EDF-D6D2-4549-93F0-B0BC8894BC3B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14CB7-9F86-414B-A923-8745113A8B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6A3AB-3FEC-4012-98C8-0BFAA43B91BB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C1374-3382-407F-B623-A01838BE0E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EF167-6D1E-4D1D-8E37-480398541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F2DBB-9F86-4FA2-9A96-354DFEB924FB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C20AB-AEEF-481C-AA68-FA668691E9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648D2-2A8D-4FB3-95C9-F6F829D3998D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B3DD-660B-4B2C-BF80-99F3F6F72F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33E668-AE36-4945-9219-3E3B119316BD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5DB93-4931-4D8F-9D55-7B9C1C748F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F05A-FE5C-4D73-A44F-A1F8077BE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9123-B5BF-4AE8-87C0-B9734A318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D68D3-96F6-4C46-B645-930ECD2BC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F949A-8FD7-4BBE-BC6D-E0963D0D8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893DD-5240-44BE-915E-CF60F57AC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EC9BD-1C1D-4438-82AC-3F056A62B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1A1E6-610D-4C23-A804-86CE638CA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0680AF7-EA96-41FF-B595-648ED5367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F589536-22C1-471D-9B44-5A9997BE773A}" type="datetimeFigureOut">
              <a:rPr lang="ru-RU"/>
              <a:pPr/>
              <a:t>10.11.2013</a:t>
            </a:fld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3A5D3A7-599C-46EC-BF1F-38479EE5DA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5400" smtClean="0"/>
              <a:t>Урок математики </a:t>
            </a:r>
            <a:r>
              <a:rPr lang="ru-RU" sz="5400" smtClean="0">
                <a:latin typeface="Arial" charset="0"/>
              </a:rPr>
              <a:t/>
            </a:r>
            <a:br>
              <a:rPr lang="ru-RU" sz="5400" smtClean="0">
                <a:latin typeface="Arial" charset="0"/>
              </a:rPr>
            </a:br>
            <a:r>
              <a:rPr lang="ru-RU" sz="5400" smtClean="0"/>
              <a:t>в 4 классе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99"/>
            </a:gs>
            <a:gs pos="50000">
              <a:srgbClr val="FFFF99"/>
            </a:gs>
            <a:gs pos="100000">
              <a:srgbClr val="CC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folHlink"/>
                </a:solidFill>
              </a:rPr>
              <a:t>Решение задач с недостающими данными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</a:t>
            </a:r>
            <a:r>
              <a:rPr lang="ru-RU" b="1" smtClean="0">
                <a:latin typeface="Times New Roman" pitchFamily="18" charset="0"/>
              </a:rPr>
              <a:t>1) Скорость пешехода равна…....км\ч.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</a:rPr>
              <a:t>  Сколько километров он пройдёт за …….. ч?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</a:rPr>
              <a:t>   2) Машина проехала  ……..  км       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Times New Roman" pitchFamily="18" charset="0"/>
              </a:rPr>
              <a:t>   за ……  ч. Узнай скорость машины.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5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2988" y="1268413"/>
            <a:ext cx="7489825" cy="2273300"/>
          </a:xfrm>
        </p:spPr>
        <p:txBody>
          <a:bodyPr/>
          <a:lstStyle/>
          <a:p>
            <a:pPr eaLnBrk="1" hangingPunct="1"/>
            <a:r>
              <a:rPr lang="ru-RU" sz="7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4" grpId="1"/>
      <p:bldP spid="2048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5475" y="0"/>
            <a:ext cx="34385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302231">
            <a:off x="323850" y="836613"/>
            <a:ext cx="4543425" cy="2076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708275"/>
            <a:ext cx="5381625" cy="2314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084763"/>
            <a:ext cx="46863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99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342187" cy="2700338"/>
          </a:xfrm>
        </p:spPr>
        <p:txBody>
          <a:bodyPr/>
          <a:lstStyle/>
          <a:p>
            <a:pPr eaLnBrk="1" hangingPunct="1"/>
            <a:r>
              <a:rPr lang="ru-RU" sz="5800" b="1" smtClean="0">
                <a:solidFill>
                  <a:schemeClr val="folHlink"/>
                </a:solidFill>
              </a:rPr>
              <a:t>Решение задач на движение</a:t>
            </a:r>
            <a:r>
              <a:rPr lang="ru-RU" smtClean="0"/>
              <a:t>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smtClean="0">
                <a:solidFill>
                  <a:schemeClr val="folHlink"/>
                </a:solidFill>
              </a:rPr>
              <a:t>Цель</a:t>
            </a:r>
            <a:r>
              <a:rPr lang="ru-RU" sz="4000" smtClean="0"/>
              <a:t>: </a:t>
            </a:r>
            <a:r>
              <a:rPr lang="ru-RU" sz="4400" smtClean="0"/>
              <a:t>закрепить умение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         решать задачи на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         движение</a:t>
            </a:r>
            <a:r>
              <a:rPr lang="ru-RU" sz="40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99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531813"/>
            <a:ext cx="6870700" cy="1600201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Устный счет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8424863" cy="4319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6870700" cy="1600200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solidFill>
                  <a:schemeClr val="folHlink"/>
                </a:solidFill>
              </a:rPr>
              <a:t>Решение задач на движение разного уровня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696200" cy="4144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8497888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Формулы при решении задач на движение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4800" b="1" smtClean="0">
                <a:latin typeface="Times New Roman" pitchFamily="18" charset="0"/>
              </a:rPr>
              <a:t>                   </a:t>
            </a:r>
            <a:r>
              <a:rPr lang="en-US" sz="4800" b="1" smtClean="0">
                <a:latin typeface="Times New Roman" pitchFamily="18" charset="0"/>
              </a:rPr>
              <a:t>t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=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S </a:t>
            </a:r>
            <a:r>
              <a:rPr lang="ru-RU" sz="4800" b="1" smtClean="0">
                <a:latin typeface="Times New Roman" pitchFamily="18" charset="0"/>
              </a:rPr>
              <a:t> :</a:t>
            </a:r>
            <a:r>
              <a:rPr lang="en-US" sz="4800" b="1" smtClean="0">
                <a:latin typeface="Times New Roman" pitchFamily="18" charset="0"/>
              </a:rPr>
              <a:t> 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i="1" smtClean="0">
                <a:latin typeface="Times New Roman" pitchFamily="18" charset="0"/>
              </a:rPr>
              <a:t>V</a:t>
            </a:r>
          </a:p>
          <a:p>
            <a:pPr eaLnBrk="1" hangingPunct="1">
              <a:buFontTx/>
              <a:buNone/>
            </a:pPr>
            <a:r>
              <a:rPr lang="ru-RU" sz="4800" b="1" i="1" smtClean="0">
                <a:latin typeface="Times New Roman" pitchFamily="18" charset="0"/>
              </a:rPr>
              <a:t>    </a:t>
            </a:r>
            <a:r>
              <a:rPr lang="en-US" sz="4800" b="1" i="1" smtClean="0">
                <a:latin typeface="Times New Roman" pitchFamily="18" charset="0"/>
              </a:rPr>
              <a:t>V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=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S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 </a:t>
            </a:r>
            <a:r>
              <a:rPr lang="ru-RU" sz="4800" b="1" smtClean="0">
                <a:latin typeface="Times New Roman" pitchFamily="18" charset="0"/>
              </a:rPr>
              <a:t>:</a:t>
            </a:r>
            <a:r>
              <a:rPr lang="en-US" sz="4800" b="1" smtClean="0">
                <a:latin typeface="Times New Roman" pitchFamily="18" charset="0"/>
              </a:rPr>
              <a:t> 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t</a:t>
            </a:r>
          </a:p>
          <a:p>
            <a:pPr eaLnBrk="1" hangingPunct="1">
              <a:buFontTx/>
              <a:buNone/>
            </a:pPr>
            <a:r>
              <a:rPr lang="ru-RU" sz="4800" b="1" smtClean="0">
                <a:latin typeface="Times New Roman" pitchFamily="18" charset="0"/>
              </a:rPr>
              <a:t>                    </a:t>
            </a:r>
            <a:r>
              <a:rPr lang="en-US" sz="4800" b="1" smtClean="0">
                <a:latin typeface="Times New Roman" pitchFamily="18" charset="0"/>
              </a:rPr>
              <a:t>S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=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i="1" smtClean="0">
                <a:latin typeface="Times New Roman" pitchFamily="18" charset="0"/>
              </a:rPr>
              <a:t>V</a:t>
            </a:r>
            <a:r>
              <a:rPr lang="en-US" sz="4800" b="1" smtClean="0">
                <a:latin typeface="Times New Roman" pitchFamily="18" charset="0"/>
              </a:rPr>
              <a:t> </a:t>
            </a:r>
            <a:r>
              <a:rPr lang="ru-RU" sz="4800" b="1" smtClean="0">
                <a:latin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</a:rPr>
              <a:t> t</a:t>
            </a:r>
          </a:p>
          <a:p>
            <a:pPr eaLnBrk="1" hangingPunct="1">
              <a:buFontTx/>
              <a:buNone/>
            </a:pPr>
            <a:endParaRPr lang="ru-RU" sz="48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68 -0.00278 0.01806 -0.00555 0.02465 -0.01434 C 0.02778 -0.0185 0.03073 -0.02243 0.03386 -0.0266 C 0.03542 -0.02868 0.03854 -0.03284 0.03854 -0.03284 C 0.04219 -0.04741 0.03906 -0.04255 0.04618 -0.04926 C 0.04896 -0.05481 0.0566 -0.06661 0.05851 -0.07378 C 0.05955 -0.07794 0.06163 -0.08603 0.06163 -0.08603 C 0.06823 -0.13737 0.07274 -0.2019 0.03698 -0.23358 C 0.03299 -0.24144 0.03073 -0.24191 0.02465 -0.24584 C 0.0033 -0.25995 0.00156 -0.25833 -0.02465 -0.25833 " pathEditMode="relative" ptsTypes="fffffffffA">
                                      <p:cBhvr>
                                        <p:cTn id="23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28 0.0007 0.02257 0.0007 0.03385 0.00185 C 0.04219 0.00278 0.04531 0.02012 0.05226 0.0266 C 0.0559 0.04117 0.05365 0.03516 0.05851 0.0451 C 0.05799 0.11055 0.05851 0.17623 0.05694 0.24168 C 0.05677 0.2463 0.04792 0.2574 0.04462 0.2581 C 0.02431 0.26226 0.02031 0.26226 0.00764 0.26226 " pathEditMode="relative" ptsTypes="ffffffA">
                                      <p:cBhvr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-77788" y="4646613"/>
            <a:ext cx="9297988" cy="574675"/>
            <a:chOff x="-49" y="2927"/>
            <a:chExt cx="5857" cy="362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 rot="10847964" flipV="1">
              <a:off x="-49" y="2927"/>
              <a:ext cx="5857" cy="362"/>
            </a:xfrm>
            <a:prstGeom prst="rect">
              <a:avLst/>
            </a:prstGeom>
            <a:gradFill rotWithShape="1">
              <a:gsLst>
                <a:gs pos="0">
                  <a:srgbClr val="F8F8F8"/>
                </a:gs>
                <a:gs pos="50000">
                  <a:srgbClr val="5F5F5F"/>
                </a:gs>
                <a:gs pos="100000">
                  <a:srgbClr val="F8F8F8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auto">
            <a:xfrm>
              <a:off x="-24" y="3072"/>
              <a:ext cx="5832" cy="48"/>
            </a:xfrm>
            <a:custGeom>
              <a:avLst/>
              <a:gdLst/>
              <a:ahLst/>
              <a:cxnLst>
                <a:cxn ang="0">
                  <a:pos x="5952" y="48"/>
                </a:cxn>
                <a:cxn ang="0">
                  <a:pos x="0" y="0"/>
                </a:cxn>
              </a:cxnLst>
              <a:rect l="0" t="0" r="r" b="b"/>
              <a:pathLst>
                <a:path w="5952" h="48">
                  <a:moveTo>
                    <a:pt x="5952" y="48"/>
                  </a:move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808080"/>
                </a:gs>
                <a:gs pos="100000">
                  <a:schemeClr val="bg1"/>
                </a:gs>
              </a:gsLst>
              <a:lin ang="18900000" scaled="1"/>
            </a:gradFill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 rot="-169725">
            <a:off x="9418638" y="4343400"/>
            <a:ext cx="520700" cy="511175"/>
            <a:chOff x="2880" y="2016"/>
            <a:chExt cx="2016" cy="2016"/>
          </a:xfrm>
        </p:grpSpPr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rgbClr val="0033CC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37" name="Group 17"/>
          <p:cNvGrpSpPr>
            <a:grpSpLocks/>
          </p:cNvGrpSpPr>
          <p:nvPr/>
        </p:nvGrpSpPr>
        <p:grpSpPr bwMode="auto">
          <a:xfrm rot="-155749">
            <a:off x="9124950" y="3716338"/>
            <a:ext cx="2990850" cy="1160462"/>
            <a:chOff x="1474" y="2432"/>
            <a:chExt cx="4038" cy="1633"/>
          </a:xfrm>
        </p:grpSpPr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3560" y="3339"/>
              <a:ext cx="1406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317" y="227"/>
                </a:cxn>
                <a:cxn ang="0">
                  <a:pos x="771" y="318"/>
                </a:cxn>
                <a:cxn ang="0">
                  <a:pos x="1406" y="273"/>
                </a:cxn>
                <a:cxn ang="0">
                  <a:pos x="1406" y="91"/>
                </a:cxn>
                <a:cxn ang="0">
                  <a:pos x="952" y="0"/>
                </a:cxn>
                <a:cxn ang="0">
                  <a:pos x="45" y="46"/>
                </a:cxn>
                <a:cxn ang="0">
                  <a:pos x="45" y="409"/>
                </a:cxn>
              </a:cxnLst>
              <a:rect l="0" t="0" r="r" b="b"/>
              <a:pathLst>
                <a:path w="1406" h="454">
                  <a:moveTo>
                    <a:pt x="0" y="454"/>
                  </a:moveTo>
                  <a:lnTo>
                    <a:pt x="317" y="227"/>
                  </a:lnTo>
                  <a:lnTo>
                    <a:pt x="771" y="318"/>
                  </a:lnTo>
                  <a:lnTo>
                    <a:pt x="1406" y="273"/>
                  </a:lnTo>
                  <a:lnTo>
                    <a:pt x="1406" y="91"/>
                  </a:lnTo>
                  <a:lnTo>
                    <a:pt x="952" y="0"/>
                  </a:lnTo>
                  <a:lnTo>
                    <a:pt x="45" y="46"/>
                  </a:lnTo>
                  <a:lnTo>
                    <a:pt x="45" y="409"/>
                  </a:lnTo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2320" y="2614"/>
              <a:ext cx="216" cy="146"/>
            </a:xfrm>
            <a:custGeom>
              <a:avLst/>
              <a:gdLst/>
              <a:ahLst/>
              <a:cxnLst>
                <a:cxn ang="0">
                  <a:pos x="106" y="136"/>
                </a:cxn>
                <a:cxn ang="0">
                  <a:pos x="72" y="146"/>
                </a:cxn>
                <a:cxn ang="0">
                  <a:pos x="0" y="58"/>
                </a:cxn>
                <a:cxn ang="0">
                  <a:pos x="106" y="0"/>
                </a:cxn>
                <a:cxn ang="0">
                  <a:pos x="216" y="74"/>
                </a:cxn>
                <a:cxn ang="0">
                  <a:pos x="136" y="146"/>
                </a:cxn>
                <a:cxn ang="0">
                  <a:pos x="106" y="136"/>
                </a:cxn>
              </a:cxnLst>
              <a:rect l="0" t="0" r="r" b="b"/>
              <a:pathLst>
                <a:path w="216" h="146">
                  <a:moveTo>
                    <a:pt x="106" y="136"/>
                  </a:moveTo>
                  <a:lnTo>
                    <a:pt x="72" y="146"/>
                  </a:lnTo>
                  <a:lnTo>
                    <a:pt x="0" y="58"/>
                  </a:lnTo>
                  <a:lnTo>
                    <a:pt x="106" y="0"/>
                  </a:lnTo>
                  <a:lnTo>
                    <a:pt x="216" y="74"/>
                  </a:lnTo>
                  <a:lnTo>
                    <a:pt x="136" y="146"/>
                  </a:lnTo>
                  <a:lnTo>
                    <a:pt x="106" y="13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3107" y="2704"/>
              <a:ext cx="2389" cy="1089"/>
            </a:xfrm>
            <a:custGeom>
              <a:avLst/>
              <a:gdLst/>
              <a:ahLst/>
              <a:cxnLst>
                <a:cxn ang="0">
                  <a:pos x="0" y="1089"/>
                </a:cxn>
                <a:cxn ang="0">
                  <a:pos x="499" y="1089"/>
                </a:cxn>
                <a:cxn ang="0">
                  <a:pos x="509" y="684"/>
                </a:cxn>
                <a:cxn ang="0">
                  <a:pos x="2358" y="771"/>
                </a:cxn>
                <a:cxn ang="0">
                  <a:pos x="2389" y="316"/>
                </a:cxn>
                <a:cxn ang="0">
                  <a:pos x="309" y="252"/>
                </a:cxn>
                <a:cxn ang="0">
                  <a:pos x="325" y="296"/>
                </a:cxn>
                <a:cxn ang="0">
                  <a:pos x="325" y="312"/>
                </a:cxn>
                <a:cxn ang="0">
                  <a:pos x="309" y="296"/>
                </a:cxn>
                <a:cxn ang="0">
                  <a:pos x="227" y="91"/>
                </a:cxn>
                <a:cxn ang="0">
                  <a:pos x="227" y="0"/>
                </a:cxn>
                <a:cxn ang="0">
                  <a:pos x="227" y="136"/>
                </a:cxn>
                <a:cxn ang="0">
                  <a:pos x="45" y="136"/>
                </a:cxn>
                <a:cxn ang="0">
                  <a:pos x="45" y="454"/>
                </a:cxn>
                <a:cxn ang="0">
                  <a:pos x="0" y="1089"/>
                </a:cxn>
              </a:cxnLst>
              <a:rect l="0" t="0" r="r" b="b"/>
              <a:pathLst>
                <a:path w="2389" h="1089">
                  <a:moveTo>
                    <a:pt x="0" y="1089"/>
                  </a:moveTo>
                  <a:lnTo>
                    <a:pt x="499" y="1089"/>
                  </a:lnTo>
                  <a:lnTo>
                    <a:pt x="509" y="684"/>
                  </a:lnTo>
                  <a:lnTo>
                    <a:pt x="2358" y="771"/>
                  </a:lnTo>
                  <a:lnTo>
                    <a:pt x="2389" y="316"/>
                  </a:lnTo>
                  <a:lnTo>
                    <a:pt x="309" y="252"/>
                  </a:lnTo>
                  <a:lnTo>
                    <a:pt x="325" y="296"/>
                  </a:lnTo>
                  <a:lnTo>
                    <a:pt x="325" y="312"/>
                  </a:lnTo>
                  <a:lnTo>
                    <a:pt x="309" y="296"/>
                  </a:lnTo>
                  <a:lnTo>
                    <a:pt x="227" y="91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45" y="136"/>
                  </a:lnTo>
                  <a:lnTo>
                    <a:pt x="45" y="454"/>
                  </a:lnTo>
                  <a:lnTo>
                    <a:pt x="0" y="108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auto">
            <a:xfrm>
              <a:off x="2536" y="2432"/>
              <a:ext cx="616" cy="1300"/>
            </a:xfrm>
            <a:custGeom>
              <a:avLst/>
              <a:gdLst/>
              <a:ahLst/>
              <a:cxnLst>
                <a:cxn ang="0">
                  <a:pos x="56" y="116"/>
                </a:cxn>
                <a:cxn ang="0">
                  <a:pos x="117" y="46"/>
                </a:cxn>
                <a:cxn ang="0">
                  <a:pos x="184" y="20"/>
                </a:cxn>
                <a:cxn ang="0">
                  <a:pos x="299" y="0"/>
                </a:cxn>
                <a:cxn ang="0">
                  <a:pos x="504" y="28"/>
                </a:cxn>
                <a:cxn ang="0">
                  <a:pos x="560" y="36"/>
                </a:cxn>
                <a:cxn ang="0">
                  <a:pos x="600" y="92"/>
                </a:cxn>
                <a:cxn ang="0">
                  <a:pos x="616" y="272"/>
                </a:cxn>
                <a:cxn ang="0">
                  <a:pos x="571" y="1089"/>
                </a:cxn>
                <a:cxn ang="0">
                  <a:pos x="480" y="1134"/>
                </a:cxn>
                <a:cxn ang="0">
                  <a:pos x="464" y="1300"/>
                </a:cxn>
                <a:cxn ang="0">
                  <a:pos x="152" y="1284"/>
                </a:cxn>
                <a:cxn ang="0">
                  <a:pos x="104" y="1116"/>
                </a:cxn>
                <a:cxn ang="0">
                  <a:pos x="24" y="988"/>
                </a:cxn>
                <a:cxn ang="0">
                  <a:pos x="0" y="980"/>
                </a:cxn>
                <a:cxn ang="0">
                  <a:pos x="72" y="544"/>
                </a:cxn>
                <a:cxn ang="0">
                  <a:pos x="16" y="492"/>
                </a:cxn>
                <a:cxn ang="0">
                  <a:pos x="0" y="412"/>
                </a:cxn>
                <a:cxn ang="0">
                  <a:pos x="24" y="332"/>
                </a:cxn>
                <a:cxn ang="0">
                  <a:pos x="64" y="180"/>
                </a:cxn>
                <a:cxn ang="0">
                  <a:pos x="56" y="116"/>
                </a:cxn>
              </a:cxnLst>
              <a:rect l="0" t="0" r="r" b="b"/>
              <a:pathLst>
                <a:path w="616" h="1300">
                  <a:moveTo>
                    <a:pt x="56" y="116"/>
                  </a:moveTo>
                  <a:lnTo>
                    <a:pt x="117" y="46"/>
                  </a:lnTo>
                  <a:lnTo>
                    <a:pt x="184" y="20"/>
                  </a:lnTo>
                  <a:lnTo>
                    <a:pt x="299" y="0"/>
                  </a:lnTo>
                  <a:lnTo>
                    <a:pt x="504" y="28"/>
                  </a:lnTo>
                  <a:lnTo>
                    <a:pt x="560" y="36"/>
                  </a:lnTo>
                  <a:lnTo>
                    <a:pt x="600" y="92"/>
                  </a:lnTo>
                  <a:lnTo>
                    <a:pt x="616" y="272"/>
                  </a:lnTo>
                  <a:lnTo>
                    <a:pt x="571" y="1089"/>
                  </a:lnTo>
                  <a:lnTo>
                    <a:pt x="480" y="1134"/>
                  </a:lnTo>
                  <a:lnTo>
                    <a:pt x="464" y="1300"/>
                  </a:lnTo>
                  <a:lnTo>
                    <a:pt x="152" y="1284"/>
                  </a:lnTo>
                  <a:lnTo>
                    <a:pt x="104" y="1116"/>
                  </a:lnTo>
                  <a:lnTo>
                    <a:pt x="24" y="988"/>
                  </a:lnTo>
                  <a:lnTo>
                    <a:pt x="0" y="980"/>
                  </a:lnTo>
                  <a:lnTo>
                    <a:pt x="72" y="544"/>
                  </a:lnTo>
                  <a:lnTo>
                    <a:pt x="16" y="492"/>
                  </a:lnTo>
                  <a:lnTo>
                    <a:pt x="0" y="412"/>
                  </a:lnTo>
                  <a:lnTo>
                    <a:pt x="24" y="332"/>
                  </a:lnTo>
                  <a:lnTo>
                    <a:pt x="64" y="180"/>
                  </a:lnTo>
                  <a:lnTo>
                    <a:pt x="56" y="116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Freeform 22"/>
            <p:cNvSpPr>
              <a:spLocks/>
            </p:cNvSpPr>
            <p:nvPr/>
          </p:nvSpPr>
          <p:spPr bwMode="auto">
            <a:xfrm>
              <a:off x="1474" y="2750"/>
              <a:ext cx="1198" cy="1006"/>
            </a:xfrm>
            <a:custGeom>
              <a:avLst/>
              <a:gdLst/>
              <a:ahLst/>
              <a:cxnLst>
                <a:cxn ang="0">
                  <a:pos x="1088" y="0"/>
                </a:cxn>
                <a:cxn ang="0">
                  <a:pos x="790" y="22"/>
                </a:cxn>
                <a:cxn ang="0">
                  <a:pos x="350" y="102"/>
                </a:cxn>
                <a:cxn ang="0">
                  <a:pos x="272" y="136"/>
                </a:cxn>
                <a:cxn ang="0">
                  <a:pos x="206" y="174"/>
                </a:cxn>
                <a:cxn ang="0">
                  <a:pos x="136" y="408"/>
                </a:cxn>
                <a:cxn ang="0">
                  <a:pos x="166" y="502"/>
                </a:cxn>
                <a:cxn ang="0">
                  <a:pos x="0" y="725"/>
                </a:cxn>
                <a:cxn ang="0">
                  <a:pos x="6" y="822"/>
                </a:cxn>
                <a:cxn ang="0">
                  <a:pos x="30" y="846"/>
                </a:cxn>
                <a:cxn ang="0">
                  <a:pos x="91" y="816"/>
                </a:cxn>
                <a:cxn ang="0">
                  <a:pos x="136" y="725"/>
                </a:cxn>
                <a:cxn ang="0">
                  <a:pos x="317" y="725"/>
                </a:cxn>
                <a:cxn ang="0">
                  <a:pos x="390" y="766"/>
                </a:cxn>
                <a:cxn ang="0">
                  <a:pos x="408" y="635"/>
                </a:cxn>
                <a:cxn ang="0">
                  <a:pos x="408" y="725"/>
                </a:cxn>
                <a:cxn ang="0">
                  <a:pos x="499" y="635"/>
                </a:cxn>
                <a:cxn ang="0">
                  <a:pos x="635" y="589"/>
                </a:cxn>
                <a:cxn ang="0">
                  <a:pos x="862" y="635"/>
                </a:cxn>
                <a:cxn ang="0">
                  <a:pos x="952" y="725"/>
                </a:cxn>
                <a:cxn ang="0">
                  <a:pos x="998" y="816"/>
                </a:cxn>
                <a:cxn ang="0">
                  <a:pos x="1043" y="771"/>
                </a:cxn>
                <a:cxn ang="0">
                  <a:pos x="1078" y="822"/>
                </a:cxn>
                <a:cxn ang="0">
                  <a:pos x="1126" y="910"/>
                </a:cxn>
                <a:cxn ang="0">
                  <a:pos x="1134" y="998"/>
                </a:cxn>
                <a:cxn ang="0">
                  <a:pos x="1198" y="1006"/>
                </a:cxn>
                <a:cxn ang="0">
                  <a:pos x="1182" y="910"/>
                </a:cxn>
                <a:cxn ang="0">
                  <a:pos x="1158" y="838"/>
                </a:cxn>
                <a:cxn ang="0">
                  <a:pos x="1126" y="774"/>
                </a:cxn>
                <a:cxn ang="0">
                  <a:pos x="1086" y="718"/>
                </a:cxn>
                <a:cxn ang="0">
                  <a:pos x="1043" y="680"/>
                </a:cxn>
                <a:cxn ang="0">
                  <a:pos x="1043" y="635"/>
                </a:cxn>
                <a:cxn ang="0">
                  <a:pos x="1070" y="526"/>
                </a:cxn>
                <a:cxn ang="0">
                  <a:pos x="1134" y="226"/>
                </a:cxn>
                <a:cxn ang="0">
                  <a:pos x="1070" y="158"/>
                </a:cxn>
                <a:cxn ang="0">
                  <a:pos x="1062" y="70"/>
                </a:cxn>
                <a:cxn ang="0">
                  <a:pos x="1088" y="0"/>
                </a:cxn>
              </a:cxnLst>
              <a:rect l="0" t="0" r="r" b="b"/>
              <a:pathLst>
                <a:path w="1198" h="1006">
                  <a:moveTo>
                    <a:pt x="1088" y="0"/>
                  </a:moveTo>
                  <a:lnTo>
                    <a:pt x="790" y="22"/>
                  </a:lnTo>
                  <a:lnTo>
                    <a:pt x="350" y="102"/>
                  </a:lnTo>
                  <a:lnTo>
                    <a:pt x="272" y="136"/>
                  </a:lnTo>
                  <a:lnTo>
                    <a:pt x="206" y="174"/>
                  </a:lnTo>
                  <a:lnTo>
                    <a:pt x="136" y="408"/>
                  </a:lnTo>
                  <a:lnTo>
                    <a:pt x="166" y="502"/>
                  </a:lnTo>
                  <a:lnTo>
                    <a:pt x="0" y="725"/>
                  </a:lnTo>
                  <a:lnTo>
                    <a:pt x="6" y="822"/>
                  </a:lnTo>
                  <a:lnTo>
                    <a:pt x="30" y="846"/>
                  </a:lnTo>
                  <a:lnTo>
                    <a:pt x="91" y="816"/>
                  </a:lnTo>
                  <a:lnTo>
                    <a:pt x="136" y="725"/>
                  </a:lnTo>
                  <a:lnTo>
                    <a:pt x="317" y="725"/>
                  </a:lnTo>
                  <a:lnTo>
                    <a:pt x="390" y="766"/>
                  </a:lnTo>
                  <a:lnTo>
                    <a:pt x="408" y="635"/>
                  </a:lnTo>
                  <a:lnTo>
                    <a:pt x="408" y="725"/>
                  </a:lnTo>
                  <a:lnTo>
                    <a:pt x="499" y="635"/>
                  </a:lnTo>
                  <a:lnTo>
                    <a:pt x="635" y="589"/>
                  </a:lnTo>
                  <a:lnTo>
                    <a:pt x="862" y="635"/>
                  </a:lnTo>
                  <a:lnTo>
                    <a:pt x="952" y="725"/>
                  </a:lnTo>
                  <a:lnTo>
                    <a:pt x="998" y="816"/>
                  </a:lnTo>
                  <a:lnTo>
                    <a:pt x="1043" y="771"/>
                  </a:lnTo>
                  <a:lnTo>
                    <a:pt x="1078" y="822"/>
                  </a:lnTo>
                  <a:lnTo>
                    <a:pt x="1126" y="910"/>
                  </a:lnTo>
                  <a:lnTo>
                    <a:pt x="1134" y="998"/>
                  </a:lnTo>
                  <a:lnTo>
                    <a:pt x="1198" y="1006"/>
                  </a:lnTo>
                  <a:lnTo>
                    <a:pt x="1182" y="910"/>
                  </a:lnTo>
                  <a:lnTo>
                    <a:pt x="1158" y="838"/>
                  </a:lnTo>
                  <a:lnTo>
                    <a:pt x="1126" y="774"/>
                  </a:lnTo>
                  <a:lnTo>
                    <a:pt x="1086" y="718"/>
                  </a:lnTo>
                  <a:lnTo>
                    <a:pt x="1043" y="680"/>
                  </a:lnTo>
                  <a:lnTo>
                    <a:pt x="1043" y="635"/>
                  </a:lnTo>
                  <a:lnTo>
                    <a:pt x="1070" y="526"/>
                  </a:lnTo>
                  <a:lnTo>
                    <a:pt x="1134" y="226"/>
                  </a:lnTo>
                  <a:lnTo>
                    <a:pt x="1070" y="158"/>
                  </a:lnTo>
                  <a:lnTo>
                    <a:pt x="1062" y="70"/>
                  </a:lnTo>
                  <a:lnTo>
                    <a:pt x="10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Freeform 23"/>
            <p:cNvSpPr>
              <a:spLocks/>
            </p:cNvSpPr>
            <p:nvPr/>
          </p:nvSpPr>
          <p:spPr bwMode="auto">
            <a:xfrm>
              <a:off x="1610" y="2931"/>
              <a:ext cx="974" cy="59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50" y="57"/>
                </a:cxn>
                <a:cxn ang="0">
                  <a:pos x="246" y="105"/>
                </a:cxn>
                <a:cxn ang="0">
                  <a:pos x="408" y="136"/>
                </a:cxn>
                <a:cxn ang="0">
                  <a:pos x="726" y="136"/>
                </a:cxn>
                <a:cxn ang="0">
                  <a:pos x="974" y="89"/>
                </a:cxn>
                <a:cxn ang="0">
                  <a:pos x="952" y="363"/>
                </a:cxn>
                <a:cxn ang="0">
                  <a:pos x="862" y="363"/>
                </a:cxn>
                <a:cxn ang="0">
                  <a:pos x="635" y="318"/>
                </a:cxn>
                <a:cxn ang="0">
                  <a:pos x="317" y="272"/>
                </a:cxn>
                <a:cxn ang="0">
                  <a:pos x="91" y="272"/>
                </a:cxn>
                <a:cxn ang="0">
                  <a:pos x="0" y="227"/>
                </a:cxn>
                <a:cxn ang="0">
                  <a:pos x="45" y="363"/>
                </a:cxn>
                <a:cxn ang="0">
                  <a:pos x="227" y="363"/>
                </a:cxn>
                <a:cxn ang="0">
                  <a:pos x="408" y="363"/>
                </a:cxn>
                <a:cxn ang="0">
                  <a:pos x="678" y="369"/>
                </a:cxn>
                <a:cxn ang="0">
                  <a:pos x="806" y="417"/>
                </a:cxn>
                <a:cxn ang="0">
                  <a:pos x="862" y="499"/>
                </a:cxn>
                <a:cxn ang="0">
                  <a:pos x="907" y="590"/>
                </a:cxn>
              </a:cxnLst>
              <a:rect l="0" t="0" r="r" b="b"/>
              <a:pathLst>
                <a:path w="974" h="590">
                  <a:moveTo>
                    <a:pt x="91" y="0"/>
                  </a:moveTo>
                  <a:lnTo>
                    <a:pt x="150" y="57"/>
                  </a:lnTo>
                  <a:lnTo>
                    <a:pt x="246" y="105"/>
                  </a:lnTo>
                  <a:lnTo>
                    <a:pt x="408" y="136"/>
                  </a:lnTo>
                  <a:lnTo>
                    <a:pt x="726" y="136"/>
                  </a:lnTo>
                  <a:lnTo>
                    <a:pt x="974" y="89"/>
                  </a:lnTo>
                  <a:lnTo>
                    <a:pt x="952" y="363"/>
                  </a:lnTo>
                  <a:lnTo>
                    <a:pt x="862" y="363"/>
                  </a:lnTo>
                  <a:lnTo>
                    <a:pt x="635" y="318"/>
                  </a:lnTo>
                  <a:lnTo>
                    <a:pt x="317" y="272"/>
                  </a:lnTo>
                  <a:lnTo>
                    <a:pt x="91" y="272"/>
                  </a:lnTo>
                  <a:lnTo>
                    <a:pt x="0" y="227"/>
                  </a:lnTo>
                  <a:lnTo>
                    <a:pt x="45" y="363"/>
                  </a:lnTo>
                  <a:lnTo>
                    <a:pt x="227" y="363"/>
                  </a:lnTo>
                  <a:lnTo>
                    <a:pt x="408" y="363"/>
                  </a:lnTo>
                  <a:lnTo>
                    <a:pt x="678" y="369"/>
                  </a:lnTo>
                  <a:lnTo>
                    <a:pt x="806" y="417"/>
                  </a:lnTo>
                  <a:lnTo>
                    <a:pt x="862" y="499"/>
                  </a:lnTo>
                  <a:lnTo>
                    <a:pt x="907" y="590"/>
                  </a:lnTo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Freeform 24"/>
            <p:cNvSpPr>
              <a:spLocks/>
            </p:cNvSpPr>
            <p:nvPr/>
          </p:nvSpPr>
          <p:spPr bwMode="auto">
            <a:xfrm>
              <a:off x="2544" y="2614"/>
              <a:ext cx="109" cy="34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09" y="45"/>
                </a:cxn>
                <a:cxn ang="0">
                  <a:pos x="40" y="342"/>
                </a:cxn>
                <a:cxn ang="0">
                  <a:pos x="0" y="302"/>
                </a:cxn>
                <a:cxn ang="0">
                  <a:pos x="0" y="222"/>
                </a:cxn>
                <a:cxn ang="0">
                  <a:pos x="18" y="136"/>
                </a:cxn>
                <a:cxn ang="0">
                  <a:pos x="64" y="0"/>
                </a:cxn>
              </a:cxnLst>
              <a:rect l="0" t="0" r="r" b="b"/>
              <a:pathLst>
                <a:path w="109" h="342">
                  <a:moveTo>
                    <a:pt x="64" y="0"/>
                  </a:moveTo>
                  <a:lnTo>
                    <a:pt x="109" y="45"/>
                  </a:lnTo>
                  <a:lnTo>
                    <a:pt x="40" y="342"/>
                  </a:lnTo>
                  <a:lnTo>
                    <a:pt x="0" y="302"/>
                  </a:lnTo>
                  <a:lnTo>
                    <a:pt x="0" y="222"/>
                  </a:lnTo>
                  <a:lnTo>
                    <a:pt x="18" y="136"/>
                  </a:lnTo>
                  <a:lnTo>
                    <a:pt x="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5" name="Freeform 25"/>
            <p:cNvSpPr>
              <a:spLocks/>
            </p:cNvSpPr>
            <p:nvPr/>
          </p:nvSpPr>
          <p:spPr bwMode="auto">
            <a:xfrm>
              <a:off x="2699" y="3566"/>
              <a:ext cx="293" cy="16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293" y="166"/>
                </a:cxn>
                <a:cxn ang="0">
                  <a:pos x="272" y="0"/>
                </a:cxn>
              </a:cxnLst>
              <a:rect l="0" t="0" r="r" b="b"/>
              <a:pathLst>
                <a:path w="293" h="166">
                  <a:moveTo>
                    <a:pt x="272" y="0"/>
                  </a:moveTo>
                  <a:lnTo>
                    <a:pt x="0" y="136"/>
                  </a:lnTo>
                  <a:lnTo>
                    <a:pt x="0" y="0"/>
                  </a:lnTo>
                  <a:lnTo>
                    <a:pt x="293" y="166"/>
                  </a:lnTo>
                  <a:lnTo>
                    <a:pt x="272" y="0"/>
                  </a:lnTo>
                  <a:close/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6" name="Freeform 26"/>
            <p:cNvSpPr>
              <a:spLocks/>
            </p:cNvSpPr>
            <p:nvPr/>
          </p:nvSpPr>
          <p:spPr bwMode="auto">
            <a:xfrm>
              <a:off x="2562" y="2659"/>
              <a:ext cx="499" cy="888"/>
            </a:xfrm>
            <a:custGeom>
              <a:avLst/>
              <a:gdLst/>
              <a:ahLst/>
              <a:cxnLst>
                <a:cxn ang="0">
                  <a:pos x="446" y="880"/>
                </a:cxn>
                <a:cxn ang="0">
                  <a:pos x="270" y="888"/>
                </a:cxn>
                <a:cxn ang="0">
                  <a:pos x="46" y="869"/>
                </a:cxn>
                <a:cxn ang="0">
                  <a:pos x="0" y="778"/>
                </a:cxn>
                <a:cxn ang="0">
                  <a:pos x="46" y="370"/>
                </a:cxn>
                <a:cxn ang="0">
                  <a:pos x="137" y="7"/>
                </a:cxn>
                <a:cxn ang="0">
                  <a:pos x="198" y="0"/>
                </a:cxn>
                <a:cxn ang="0">
                  <a:pos x="273" y="7"/>
                </a:cxn>
                <a:cxn ang="0">
                  <a:pos x="390" y="16"/>
                </a:cxn>
                <a:cxn ang="0">
                  <a:pos x="499" y="52"/>
                </a:cxn>
                <a:cxn ang="0">
                  <a:pos x="499" y="98"/>
                </a:cxn>
                <a:cxn ang="0">
                  <a:pos x="446" y="880"/>
                </a:cxn>
              </a:cxnLst>
              <a:rect l="0" t="0" r="r" b="b"/>
              <a:pathLst>
                <a:path w="499" h="888">
                  <a:moveTo>
                    <a:pt x="446" y="880"/>
                  </a:moveTo>
                  <a:lnTo>
                    <a:pt x="270" y="888"/>
                  </a:lnTo>
                  <a:lnTo>
                    <a:pt x="46" y="869"/>
                  </a:lnTo>
                  <a:lnTo>
                    <a:pt x="0" y="778"/>
                  </a:lnTo>
                  <a:lnTo>
                    <a:pt x="46" y="370"/>
                  </a:lnTo>
                  <a:lnTo>
                    <a:pt x="137" y="7"/>
                  </a:lnTo>
                  <a:lnTo>
                    <a:pt x="198" y="0"/>
                  </a:lnTo>
                  <a:lnTo>
                    <a:pt x="273" y="7"/>
                  </a:lnTo>
                  <a:lnTo>
                    <a:pt x="390" y="16"/>
                  </a:lnTo>
                  <a:lnTo>
                    <a:pt x="499" y="52"/>
                  </a:lnTo>
                  <a:lnTo>
                    <a:pt x="499" y="98"/>
                  </a:lnTo>
                  <a:lnTo>
                    <a:pt x="446" y="88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7" name="Freeform 27" descr="Дуб"/>
            <p:cNvSpPr>
              <a:spLocks/>
            </p:cNvSpPr>
            <p:nvPr/>
          </p:nvSpPr>
          <p:spPr bwMode="auto">
            <a:xfrm>
              <a:off x="5464" y="2722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8" name="Freeform 28" descr="Дуб"/>
            <p:cNvSpPr>
              <a:spLocks/>
            </p:cNvSpPr>
            <p:nvPr/>
          </p:nvSpPr>
          <p:spPr bwMode="auto">
            <a:xfrm>
              <a:off x="3470" y="2913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9" name="Freeform 29" descr="Дуб"/>
            <p:cNvSpPr>
              <a:spLocks/>
            </p:cNvSpPr>
            <p:nvPr/>
          </p:nvSpPr>
          <p:spPr bwMode="auto">
            <a:xfrm>
              <a:off x="3470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0" name="Freeform 30" descr="Дуб"/>
            <p:cNvSpPr>
              <a:spLocks/>
            </p:cNvSpPr>
            <p:nvPr/>
          </p:nvSpPr>
          <p:spPr bwMode="auto">
            <a:xfrm>
              <a:off x="3969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1" name="Freeform 31" descr="Дуб"/>
            <p:cNvSpPr>
              <a:spLocks/>
            </p:cNvSpPr>
            <p:nvPr/>
          </p:nvSpPr>
          <p:spPr bwMode="auto">
            <a:xfrm>
              <a:off x="4513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2" name="Freeform 32" descr="Дуб"/>
            <p:cNvSpPr>
              <a:spLocks/>
            </p:cNvSpPr>
            <p:nvPr/>
          </p:nvSpPr>
          <p:spPr bwMode="auto">
            <a:xfrm>
              <a:off x="5012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3" name="Freeform 33" descr="Дуб"/>
            <p:cNvSpPr>
              <a:spLocks/>
            </p:cNvSpPr>
            <p:nvPr/>
          </p:nvSpPr>
          <p:spPr bwMode="auto">
            <a:xfrm>
              <a:off x="3334" y="2448"/>
              <a:ext cx="47" cy="336"/>
            </a:xfrm>
            <a:custGeom>
              <a:avLst/>
              <a:gdLst/>
              <a:ahLst/>
              <a:cxnLst>
                <a:cxn ang="0">
                  <a:pos x="32" y="336"/>
                </a:cxn>
                <a:cxn ang="0">
                  <a:pos x="47" y="30"/>
                </a:cxn>
                <a:cxn ang="0">
                  <a:pos x="16" y="32"/>
                </a:cxn>
                <a:cxn ang="0">
                  <a:pos x="26" y="0"/>
                </a:cxn>
                <a:cxn ang="0">
                  <a:pos x="0" y="320"/>
                </a:cxn>
                <a:cxn ang="0">
                  <a:pos x="32" y="336"/>
                </a:cxn>
              </a:cxnLst>
              <a:rect l="0" t="0" r="r" b="b"/>
              <a:pathLst>
                <a:path w="47" h="336">
                  <a:moveTo>
                    <a:pt x="32" y="336"/>
                  </a:moveTo>
                  <a:lnTo>
                    <a:pt x="47" y="30"/>
                  </a:lnTo>
                  <a:lnTo>
                    <a:pt x="16" y="32"/>
                  </a:lnTo>
                  <a:lnTo>
                    <a:pt x="26" y="0"/>
                  </a:lnTo>
                  <a:lnTo>
                    <a:pt x="0" y="320"/>
                  </a:lnTo>
                  <a:lnTo>
                    <a:pt x="32" y="33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4" name="Freeform 34" descr="Дуб"/>
            <p:cNvSpPr>
              <a:spLocks/>
            </p:cNvSpPr>
            <p:nvPr/>
          </p:nvSpPr>
          <p:spPr bwMode="auto">
            <a:xfrm>
              <a:off x="3360" y="2568"/>
              <a:ext cx="110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182"/>
                </a:cxn>
                <a:cxn ang="0">
                  <a:pos x="110" y="272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10" h="272">
                  <a:moveTo>
                    <a:pt x="0" y="0"/>
                  </a:moveTo>
                  <a:lnTo>
                    <a:pt x="110" y="182"/>
                  </a:lnTo>
                  <a:lnTo>
                    <a:pt x="110" y="272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5" name="Freeform 35" descr="Дуб"/>
            <p:cNvSpPr>
              <a:spLocks/>
            </p:cNvSpPr>
            <p:nvPr/>
          </p:nvSpPr>
          <p:spPr bwMode="auto">
            <a:xfrm>
              <a:off x="3360" y="2704"/>
              <a:ext cx="110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182"/>
                </a:cxn>
                <a:cxn ang="0">
                  <a:pos x="110" y="272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10" h="272">
                  <a:moveTo>
                    <a:pt x="0" y="0"/>
                  </a:moveTo>
                  <a:lnTo>
                    <a:pt x="110" y="182"/>
                  </a:lnTo>
                  <a:lnTo>
                    <a:pt x="110" y="272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6" name="Freeform 36" descr="Дуб"/>
            <p:cNvSpPr>
              <a:spLocks/>
            </p:cNvSpPr>
            <p:nvPr/>
          </p:nvSpPr>
          <p:spPr bwMode="auto">
            <a:xfrm>
              <a:off x="3379" y="2523"/>
              <a:ext cx="1678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7" name="Freeform 37" descr="Дуб"/>
            <p:cNvSpPr>
              <a:spLocks/>
            </p:cNvSpPr>
            <p:nvPr/>
          </p:nvSpPr>
          <p:spPr bwMode="auto">
            <a:xfrm>
              <a:off x="3368" y="2440"/>
              <a:ext cx="1689" cy="101"/>
            </a:xfrm>
            <a:custGeom>
              <a:avLst/>
              <a:gdLst/>
              <a:ahLst/>
              <a:cxnLst>
                <a:cxn ang="0">
                  <a:pos x="1688" y="37"/>
                </a:cxn>
                <a:cxn ang="0">
                  <a:pos x="0" y="0"/>
                </a:cxn>
                <a:cxn ang="0">
                  <a:pos x="13" y="45"/>
                </a:cxn>
                <a:cxn ang="0">
                  <a:pos x="1689" y="101"/>
                </a:cxn>
                <a:cxn ang="0">
                  <a:pos x="1688" y="37"/>
                </a:cxn>
              </a:cxnLst>
              <a:rect l="0" t="0" r="r" b="b"/>
              <a:pathLst>
                <a:path w="1689" h="101">
                  <a:moveTo>
                    <a:pt x="1688" y="37"/>
                  </a:moveTo>
                  <a:lnTo>
                    <a:pt x="0" y="0"/>
                  </a:lnTo>
                  <a:lnTo>
                    <a:pt x="13" y="45"/>
                  </a:lnTo>
                  <a:lnTo>
                    <a:pt x="1689" y="101"/>
                  </a:lnTo>
                  <a:lnTo>
                    <a:pt x="1688" y="37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8" name="Freeform 38" descr="Дуб"/>
            <p:cNvSpPr>
              <a:spLocks/>
            </p:cNvSpPr>
            <p:nvPr/>
          </p:nvSpPr>
          <p:spPr bwMode="auto">
            <a:xfrm>
              <a:off x="3833" y="2432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9" name="Freeform 39" descr="Дуб"/>
            <p:cNvSpPr>
              <a:spLocks/>
            </p:cNvSpPr>
            <p:nvPr/>
          </p:nvSpPr>
          <p:spPr bwMode="auto">
            <a:xfrm>
              <a:off x="5057" y="2478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0" name="Freeform 40" descr="Дуб"/>
            <p:cNvSpPr>
              <a:spLocks/>
            </p:cNvSpPr>
            <p:nvPr/>
          </p:nvSpPr>
          <p:spPr bwMode="auto">
            <a:xfrm>
              <a:off x="4377" y="2432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1" name="Freeform 41" descr="Дуб"/>
            <p:cNvSpPr>
              <a:spLocks/>
            </p:cNvSpPr>
            <p:nvPr/>
          </p:nvSpPr>
          <p:spPr bwMode="auto">
            <a:xfrm>
              <a:off x="3470" y="2614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2" name="Freeform 42" descr="Дуб"/>
            <p:cNvSpPr>
              <a:spLocks/>
            </p:cNvSpPr>
            <p:nvPr/>
          </p:nvSpPr>
          <p:spPr bwMode="auto">
            <a:xfrm>
              <a:off x="3470" y="2704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3" name="Freeform 43" descr="Дуб"/>
            <p:cNvSpPr>
              <a:spLocks/>
            </p:cNvSpPr>
            <p:nvPr/>
          </p:nvSpPr>
          <p:spPr bwMode="auto">
            <a:xfrm flipH="1" flipV="1">
              <a:off x="3470" y="2795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4" name="Freeform 44" descr="Дуб"/>
            <p:cNvSpPr>
              <a:spLocks/>
            </p:cNvSpPr>
            <p:nvPr/>
          </p:nvSpPr>
          <p:spPr bwMode="auto">
            <a:xfrm>
              <a:off x="3360" y="2432"/>
              <a:ext cx="110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182"/>
                </a:cxn>
                <a:cxn ang="0">
                  <a:pos x="110" y="272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10" h="272">
                  <a:moveTo>
                    <a:pt x="0" y="0"/>
                  </a:moveTo>
                  <a:lnTo>
                    <a:pt x="110" y="182"/>
                  </a:lnTo>
                  <a:lnTo>
                    <a:pt x="110" y="272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5" name="Freeform 45" descr="Каштан"/>
            <p:cNvSpPr>
              <a:spLocks/>
            </p:cNvSpPr>
            <p:nvPr/>
          </p:nvSpPr>
          <p:spPr bwMode="auto">
            <a:xfrm>
              <a:off x="4967" y="3448"/>
              <a:ext cx="181" cy="617"/>
            </a:xfrm>
            <a:custGeom>
              <a:avLst/>
              <a:gdLst/>
              <a:ahLst/>
              <a:cxnLst>
                <a:cxn ang="0">
                  <a:pos x="181" y="27"/>
                </a:cxn>
                <a:cxn ang="0">
                  <a:pos x="181" y="345"/>
                </a:cxn>
                <a:cxn ang="0">
                  <a:pos x="136" y="617"/>
                </a:cxn>
                <a:cxn ang="0">
                  <a:pos x="45" y="481"/>
                </a:cxn>
                <a:cxn ang="0">
                  <a:pos x="90" y="254"/>
                </a:cxn>
                <a:cxn ang="0">
                  <a:pos x="0" y="27"/>
                </a:cxn>
                <a:cxn ang="0">
                  <a:pos x="25" y="0"/>
                </a:cxn>
                <a:cxn ang="0">
                  <a:pos x="181" y="27"/>
                </a:cxn>
              </a:cxnLst>
              <a:rect l="0" t="0" r="r" b="b"/>
              <a:pathLst>
                <a:path w="181" h="617">
                  <a:moveTo>
                    <a:pt x="181" y="27"/>
                  </a:moveTo>
                  <a:lnTo>
                    <a:pt x="181" y="345"/>
                  </a:lnTo>
                  <a:lnTo>
                    <a:pt x="136" y="617"/>
                  </a:lnTo>
                  <a:lnTo>
                    <a:pt x="45" y="481"/>
                  </a:lnTo>
                  <a:lnTo>
                    <a:pt x="90" y="254"/>
                  </a:lnTo>
                  <a:lnTo>
                    <a:pt x="0" y="27"/>
                  </a:lnTo>
                  <a:lnTo>
                    <a:pt x="25" y="0"/>
                  </a:lnTo>
                  <a:lnTo>
                    <a:pt x="181" y="27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6" name="Freeform 46"/>
            <p:cNvSpPr>
              <a:spLocks/>
            </p:cNvSpPr>
            <p:nvPr/>
          </p:nvSpPr>
          <p:spPr bwMode="auto">
            <a:xfrm>
              <a:off x="5148" y="3475"/>
              <a:ext cx="227" cy="318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81" y="318"/>
                </a:cxn>
                <a:cxn ang="0">
                  <a:pos x="227" y="227"/>
                </a:cxn>
                <a:cxn ang="0">
                  <a:pos x="136" y="137"/>
                </a:cxn>
                <a:cxn ang="0">
                  <a:pos x="136" y="91"/>
                </a:cxn>
                <a:cxn ang="0">
                  <a:pos x="136" y="46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91"/>
                </a:cxn>
                <a:cxn ang="0">
                  <a:pos x="0" y="137"/>
                </a:cxn>
              </a:cxnLst>
              <a:rect l="0" t="0" r="r" b="b"/>
              <a:pathLst>
                <a:path w="227" h="318">
                  <a:moveTo>
                    <a:pt x="0" y="137"/>
                  </a:moveTo>
                  <a:lnTo>
                    <a:pt x="181" y="318"/>
                  </a:lnTo>
                  <a:lnTo>
                    <a:pt x="227" y="227"/>
                  </a:lnTo>
                  <a:lnTo>
                    <a:pt x="136" y="137"/>
                  </a:lnTo>
                  <a:lnTo>
                    <a:pt x="136" y="91"/>
                  </a:lnTo>
                  <a:lnTo>
                    <a:pt x="136" y="46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0" y="13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 rot="-4776019">
              <a:off x="5306" y="3725"/>
              <a:ext cx="91" cy="4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2336" y="2659"/>
              <a:ext cx="181" cy="4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9" name="Freeform 49"/>
            <p:cNvSpPr>
              <a:spLocks/>
            </p:cNvSpPr>
            <p:nvPr/>
          </p:nvSpPr>
          <p:spPr bwMode="auto">
            <a:xfrm>
              <a:off x="2640" y="2704"/>
              <a:ext cx="376" cy="318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160" y="316"/>
                </a:cxn>
                <a:cxn ang="0">
                  <a:pos x="331" y="318"/>
                </a:cxn>
                <a:cxn ang="0">
                  <a:pos x="352" y="188"/>
                </a:cxn>
                <a:cxn ang="0">
                  <a:pos x="376" y="46"/>
                </a:cxn>
                <a:cxn ang="0">
                  <a:pos x="264" y="20"/>
                </a:cxn>
                <a:cxn ang="0">
                  <a:pos x="104" y="0"/>
                </a:cxn>
                <a:cxn ang="0">
                  <a:pos x="64" y="36"/>
                </a:cxn>
                <a:cxn ang="0">
                  <a:pos x="16" y="196"/>
                </a:cxn>
                <a:cxn ang="0">
                  <a:pos x="0" y="284"/>
                </a:cxn>
              </a:cxnLst>
              <a:rect l="0" t="0" r="r" b="b"/>
              <a:pathLst>
                <a:path w="376" h="318">
                  <a:moveTo>
                    <a:pt x="0" y="284"/>
                  </a:moveTo>
                  <a:cubicBezTo>
                    <a:pt x="24" y="284"/>
                    <a:pt x="108" y="309"/>
                    <a:pt x="160" y="316"/>
                  </a:cubicBezTo>
                  <a:lnTo>
                    <a:pt x="331" y="318"/>
                  </a:lnTo>
                  <a:lnTo>
                    <a:pt x="352" y="188"/>
                  </a:lnTo>
                  <a:lnTo>
                    <a:pt x="376" y="46"/>
                  </a:lnTo>
                  <a:lnTo>
                    <a:pt x="264" y="20"/>
                  </a:lnTo>
                  <a:lnTo>
                    <a:pt x="104" y="0"/>
                  </a:lnTo>
                  <a:lnTo>
                    <a:pt x="64" y="36"/>
                  </a:lnTo>
                  <a:lnTo>
                    <a:pt x="16" y="196"/>
                  </a:lnTo>
                  <a:lnTo>
                    <a:pt x="0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0" name="Freeform 50"/>
            <p:cNvSpPr>
              <a:spLocks/>
            </p:cNvSpPr>
            <p:nvPr/>
          </p:nvSpPr>
          <p:spPr bwMode="auto">
            <a:xfrm>
              <a:off x="3304" y="2795"/>
              <a:ext cx="176" cy="237"/>
            </a:xfrm>
            <a:custGeom>
              <a:avLst/>
              <a:gdLst/>
              <a:ahLst/>
              <a:cxnLst>
                <a:cxn ang="0">
                  <a:pos x="176" y="157"/>
                </a:cxn>
                <a:cxn ang="0">
                  <a:pos x="128" y="237"/>
                </a:cxn>
                <a:cxn ang="0">
                  <a:pos x="0" y="29"/>
                </a:cxn>
                <a:cxn ang="0">
                  <a:pos x="30" y="0"/>
                </a:cxn>
                <a:cxn ang="0">
                  <a:pos x="166" y="136"/>
                </a:cxn>
              </a:cxnLst>
              <a:rect l="0" t="0" r="r" b="b"/>
              <a:pathLst>
                <a:path w="176" h="237">
                  <a:moveTo>
                    <a:pt x="176" y="157"/>
                  </a:moveTo>
                  <a:lnTo>
                    <a:pt x="128" y="237"/>
                  </a:lnTo>
                  <a:lnTo>
                    <a:pt x="0" y="29"/>
                  </a:lnTo>
                  <a:lnTo>
                    <a:pt x="30" y="0"/>
                  </a:lnTo>
                  <a:lnTo>
                    <a:pt x="166" y="136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1" name="Freeform 51"/>
            <p:cNvSpPr>
              <a:spLocks/>
            </p:cNvSpPr>
            <p:nvPr/>
          </p:nvSpPr>
          <p:spPr bwMode="auto">
            <a:xfrm>
              <a:off x="3160" y="2984"/>
              <a:ext cx="232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04" y="48"/>
                </a:cxn>
                <a:cxn ang="0">
                  <a:pos x="2320" y="117"/>
                </a:cxn>
                <a:cxn ang="0">
                  <a:pos x="0" y="80"/>
                </a:cxn>
              </a:cxnLst>
              <a:rect l="0" t="0" r="r" b="b"/>
              <a:pathLst>
                <a:path w="2320" h="117">
                  <a:moveTo>
                    <a:pt x="0" y="0"/>
                  </a:moveTo>
                  <a:lnTo>
                    <a:pt x="2304" y="48"/>
                  </a:lnTo>
                  <a:lnTo>
                    <a:pt x="2320" y="117"/>
                  </a:lnTo>
                  <a:lnTo>
                    <a:pt x="0" y="8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bg2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2" name="Freeform 52"/>
            <p:cNvSpPr>
              <a:spLocks/>
            </p:cNvSpPr>
            <p:nvPr/>
          </p:nvSpPr>
          <p:spPr bwMode="auto">
            <a:xfrm rot="1229960">
              <a:off x="2971" y="3067"/>
              <a:ext cx="49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"/>
                </a:cxn>
                <a:cxn ang="0">
                  <a:pos x="49" y="149"/>
                </a:cxn>
                <a:cxn ang="0">
                  <a:pos x="0" y="0"/>
                </a:cxn>
              </a:cxnLst>
              <a:rect l="0" t="0" r="r" b="b"/>
              <a:pathLst>
                <a:path w="49" h="149">
                  <a:moveTo>
                    <a:pt x="0" y="0"/>
                  </a:moveTo>
                  <a:lnTo>
                    <a:pt x="0" y="91"/>
                  </a:lnTo>
                  <a:lnTo>
                    <a:pt x="49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3" name="Oval 53"/>
            <p:cNvSpPr>
              <a:spLocks noChangeArrowheads="1"/>
            </p:cNvSpPr>
            <p:nvPr/>
          </p:nvSpPr>
          <p:spPr bwMode="auto">
            <a:xfrm>
              <a:off x="1747" y="2976"/>
              <a:ext cx="90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74" name="Group 54"/>
            <p:cNvGrpSpPr>
              <a:grpSpLocks/>
            </p:cNvGrpSpPr>
            <p:nvPr/>
          </p:nvGrpSpPr>
          <p:grpSpPr bwMode="auto">
            <a:xfrm rot="423203">
              <a:off x="5420" y="3274"/>
              <a:ext cx="89" cy="201"/>
              <a:chOff x="4551" y="2197"/>
              <a:chExt cx="38" cy="90"/>
            </a:xfrm>
          </p:grpSpPr>
          <p:sp>
            <p:nvSpPr>
              <p:cNvPr id="30775" name="Rectangle 55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6" name="Rectangle 56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7" name="Rectangle 57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778" name="Group 58"/>
            <p:cNvGrpSpPr>
              <a:grpSpLocks/>
            </p:cNvGrpSpPr>
            <p:nvPr/>
          </p:nvGrpSpPr>
          <p:grpSpPr bwMode="auto">
            <a:xfrm rot="712727">
              <a:off x="2517" y="2840"/>
              <a:ext cx="227" cy="279"/>
              <a:chOff x="1270" y="1027"/>
              <a:chExt cx="164" cy="188"/>
            </a:xfrm>
          </p:grpSpPr>
          <p:sp>
            <p:nvSpPr>
              <p:cNvPr id="30779" name="Freeform 59"/>
              <p:cNvSpPr>
                <a:spLocks/>
              </p:cNvSpPr>
              <p:nvPr/>
            </p:nvSpPr>
            <p:spPr bwMode="auto">
              <a:xfrm rot="423203">
                <a:off x="1270" y="1078"/>
                <a:ext cx="118" cy="137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0" y="111"/>
                  </a:cxn>
                  <a:cxn ang="0">
                    <a:pos x="30" y="105"/>
                  </a:cxn>
                  <a:cxn ang="0">
                    <a:pos x="96" y="3"/>
                  </a:cxn>
                  <a:cxn ang="0">
                    <a:pos x="84" y="0"/>
                  </a:cxn>
                </a:cxnLst>
                <a:rect l="0" t="0" r="r" b="b"/>
                <a:pathLst>
                  <a:path w="96" h="111">
                    <a:moveTo>
                      <a:pt x="84" y="0"/>
                    </a:moveTo>
                    <a:lnTo>
                      <a:pt x="0" y="111"/>
                    </a:lnTo>
                    <a:lnTo>
                      <a:pt x="30" y="105"/>
                    </a:lnTo>
                    <a:lnTo>
                      <a:pt x="96" y="3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bg2"/>
              </a:solidFill>
              <a:ln w="63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0" name="Oval 60"/>
              <p:cNvSpPr>
                <a:spLocks noChangeArrowheads="1"/>
              </p:cNvSpPr>
              <p:nvPr/>
            </p:nvSpPr>
            <p:spPr bwMode="auto">
              <a:xfrm rot="59094">
                <a:off x="1383" y="1027"/>
                <a:ext cx="51" cy="86"/>
              </a:xfrm>
              <a:prstGeom prst="ellipse">
                <a:avLst/>
              </a:prstGeom>
              <a:solidFill>
                <a:schemeClr val="accent1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781" name="Group 61"/>
            <p:cNvGrpSpPr>
              <a:grpSpLocks/>
            </p:cNvGrpSpPr>
            <p:nvPr/>
          </p:nvGrpSpPr>
          <p:grpSpPr bwMode="auto">
            <a:xfrm rot="423203">
              <a:off x="3107" y="3566"/>
              <a:ext cx="89" cy="201"/>
              <a:chOff x="4551" y="2197"/>
              <a:chExt cx="38" cy="90"/>
            </a:xfrm>
          </p:grpSpPr>
          <p:sp>
            <p:nvSpPr>
              <p:cNvPr id="30782" name="Rectangle 62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3" name="Rectangle 63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4" name="Rectangle 64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785" name="Group 65"/>
            <p:cNvGrpSpPr>
              <a:grpSpLocks/>
            </p:cNvGrpSpPr>
            <p:nvPr/>
          </p:nvGrpSpPr>
          <p:grpSpPr bwMode="auto">
            <a:xfrm rot="-4976797">
              <a:off x="1711" y="3147"/>
              <a:ext cx="89" cy="201"/>
              <a:chOff x="4551" y="2197"/>
              <a:chExt cx="38" cy="90"/>
            </a:xfrm>
          </p:grpSpPr>
          <p:sp>
            <p:nvSpPr>
              <p:cNvPr id="30786" name="Rectangle 66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7" name="Rectangle 67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8" name="Rectangle 68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0789" name="Group 69"/>
          <p:cNvGrpSpPr>
            <a:grpSpLocks/>
          </p:cNvGrpSpPr>
          <p:nvPr/>
        </p:nvGrpSpPr>
        <p:grpSpPr bwMode="auto">
          <a:xfrm rot="-169725">
            <a:off x="10815638" y="4343400"/>
            <a:ext cx="517525" cy="511175"/>
            <a:chOff x="2880" y="2016"/>
            <a:chExt cx="2016" cy="2016"/>
          </a:xfrm>
        </p:grpSpPr>
        <p:sp>
          <p:nvSpPr>
            <p:cNvPr id="30790" name="Oval 70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1" name="Oval 71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rgbClr val="0033CC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92" name="Oval 72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3" name="Oval 73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4" name="Oval 74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5" name="Oval 75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6" name="Oval 76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7" name="Oval 77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8" name="Oval 78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9" name="Oval 79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0" name="Oval 80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801" name="Group 81"/>
          <p:cNvGrpSpPr>
            <a:grpSpLocks/>
          </p:cNvGrpSpPr>
          <p:nvPr/>
        </p:nvGrpSpPr>
        <p:grpSpPr bwMode="auto">
          <a:xfrm rot="-169725">
            <a:off x="11349038" y="4343400"/>
            <a:ext cx="517525" cy="512763"/>
            <a:chOff x="2880" y="2016"/>
            <a:chExt cx="2016" cy="2016"/>
          </a:xfrm>
        </p:grpSpPr>
        <p:sp>
          <p:nvSpPr>
            <p:cNvPr id="30802" name="Oval 82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3" name="Oval 83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rgbClr val="0033CC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804" name="Oval 84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5" name="Oval 85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6" name="Oval 86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7" name="Oval 87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8" name="Oval 88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9" name="Oval 89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0" name="Oval 90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1" name="Oval 91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2" name="Oval 92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13" name="Text Box 93"/>
          <p:cNvSpPr txBox="1">
            <a:spLocks noChangeArrowheads="1"/>
          </p:cNvSpPr>
          <p:nvPr/>
        </p:nvSpPr>
        <p:spPr bwMode="auto">
          <a:xfrm>
            <a:off x="152400" y="76200"/>
            <a:ext cx="8991600" cy="19177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  <a:cs typeface="Arial" charset="0"/>
              </a:rPr>
              <a:t>От Орла до Курска по шоссе 180 км. Из этих городов одновременно навстречу друг другу выехали грузовик и автобус. Скорость грузовика 40 км/ч, а скорость автобуса 50 км/ч. Как и с какой скоростью изменяется расстояние между ними? Через сколько часов произойдет встреча?</a:t>
            </a:r>
          </a:p>
        </p:txBody>
      </p:sp>
      <p:grpSp>
        <p:nvGrpSpPr>
          <p:cNvPr id="30814" name="Group 94"/>
          <p:cNvGrpSpPr>
            <a:grpSpLocks/>
          </p:cNvGrpSpPr>
          <p:nvPr/>
        </p:nvGrpSpPr>
        <p:grpSpPr bwMode="auto">
          <a:xfrm rot="881" flipH="1">
            <a:off x="-2332038" y="4114800"/>
            <a:ext cx="2332038" cy="1012825"/>
            <a:chOff x="1000" y="835"/>
            <a:chExt cx="1871" cy="794"/>
          </a:xfrm>
        </p:grpSpPr>
        <p:sp>
          <p:nvSpPr>
            <p:cNvPr id="30815" name="Freeform 95"/>
            <p:cNvSpPr>
              <a:spLocks/>
            </p:cNvSpPr>
            <p:nvPr/>
          </p:nvSpPr>
          <p:spPr bwMode="auto">
            <a:xfrm>
              <a:off x="1010" y="835"/>
              <a:ext cx="1859" cy="794"/>
            </a:xfrm>
            <a:custGeom>
              <a:avLst/>
              <a:gdLst/>
              <a:ahLst/>
              <a:cxnLst>
                <a:cxn ang="0">
                  <a:pos x="3173" y="85"/>
                </a:cxn>
                <a:cxn ang="0">
                  <a:pos x="2965" y="85"/>
                </a:cxn>
                <a:cxn ang="0">
                  <a:pos x="1525" y="5"/>
                </a:cxn>
                <a:cxn ang="0">
                  <a:pos x="469" y="117"/>
                </a:cxn>
                <a:cxn ang="0">
                  <a:pos x="357" y="133"/>
                </a:cxn>
                <a:cxn ang="0">
                  <a:pos x="325" y="245"/>
                </a:cxn>
                <a:cxn ang="0">
                  <a:pos x="293" y="613"/>
                </a:cxn>
                <a:cxn ang="0">
                  <a:pos x="293" y="773"/>
                </a:cxn>
                <a:cxn ang="0">
                  <a:pos x="229" y="869"/>
                </a:cxn>
                <a:cxn ang="0">
                  <a:pos x="53" y="933"/>
                </a:cxn>
                <a:cxn ang="0">
                  <a:pos x="5" y="1173"/>
                </a:cxn>
                <a:cxn ang="0">
                  <a:pos x="21" y="1397"/>
                </a:cxn>
                <a:cxn ang="0">
                  <a:pos x="101" y="1493"/>
                </a:cxn>
                <a:cxn ang="0">
                  <a:pos x="405" y="1493"/>
                </a:cxn>
                <a:cxn ang="0">
                  <a:pos x="481" y="1481"/>
                </a:cxn>
                <a:cxn ang="0">
                  <a:pos x="511" y="1313"/>
                </a:cxn>
                <a:cxn ang="0">
                  <a:pos x="607" y="1235"/>
                </a:cxn>
                <a:cxn ang="0">
                  <a:pos x="739" y="1199"/>
                </a:cxn>
                <a:cxn ang="0">
                  <a:pos x="871" y="1235"/>
                </a:cxn>
                <a:cxn ang="0">
                  <a:pos x="949" y="1301"/>
                </a:cxn>
                <a:cxn ang="0">
                  <a:pos x="1027" y="1439"/>
                </a:cxn>
                <a:cxn ang="0">
                  <a:pos x="1051" y="1451"/>
                </a:cxn>
                <a:cxn ang="0">
                  <a:pos x="1717" y="1445"/>
                </a:cxn>
                <a:cxn ang="0">
                  <a:pos x="2374" y="1436"/>
                </a:cxn>
                <a:cxn ang="0">
                  <a:pos x="2404" y="1412"/>
                </a:cxn>
                <a:cxn ang="0">
                  <a:pos x="2410" y="1352"/>
                </a:cxn>
                <a:cxn ang="0">
                  <a:pos x="2482" y="1226"/>
                </a:cxn>
                <a:cxn ang="0">
                  <a:pos x="2650" y="1154"/>
                </a:cxn>
                <a:cxn ang="0">
                  <a:pos x="2794" y="1184"/>
                </a:cxn>
                <a:cxn ang="0">
                  <a:pos x="2890" y="1280"/>
                </a:cxn>
                <a:cxn ang="0">
                  <a:pos x="2926" y="1388"/>
                </a:cxn>
                <a:cxn ang="0">
                  <a:pos x="2944" y="1406"/>
                </a:cxn>
                <a:cxn ang="0">
                  <a:pos x="3221" y="1397"/>
                </a:cxn>
                <a:cxn ang="0">
                  <a:pos x="3365" y="1317"/>
                </a:cxn>
                <a:cxn ang="0">
                  <a:pos x="3413" y="773"/>
                </a:cxn>
                <a:cxn ang="0">
                  <a:pos x="3349" y="149"/>
                </a:cxn>
                <a:cxn ang="0">
                  <a:pos x="3173" y="85"/>
                </a:cxn>
              </a:cxnLst>
              <a:rect l="0" t="0" r="r" b="b"/>
              <a:pathLst>
                <a:path w="3416" h="1511">
                  <a:moveTo>
                    <a:pt x="3173" y="85"/>
                  </a:moveTo>
                  <a:cubicBezTo>
                    <a:pt x="3109" y="74"/>
                    <a:pt x="3240" y="98"/>
                    <a:pt x="2965" y="85"/>
                  </a:cubicBezTo>
                  <a:cubicBezTo>
                    <a:pt x="2690" y="72"/>
                    <a:pt x="1941" y="0"/>
                    <a:pt x="1525" y="5"/>
                  </a:cubicBezTo>
                  <a:cubicBezTo>
                    <a:pt x="1109" y="10"/>
                    <a:pt x="664" y="96"/>
                    <a:pt x="469" y="117"/>
                  </a:cubicBezTo>
                  <a:cubicBezTo>
                    <a:pt x="274" y="138"/>
                    <a:pt x="381" y="112"/>
                    <a:pt x="357" y="133"/>
                  </a:cubicBezTo>
                  <a:cubicBezTo>
                    <a:pt x="333" y="154"/>
                    <a:pt x="336" y="165"/>
                    <a:pt x="325" y="245"/>
                  </a:cubicBezTo>
                  <a:cubicBezTo>
                    <a:pt x="314" y="325"/>
                    <a:pt x="298" y="525"/>
                    <a:pt x="293" y="613"/>
                  </a:cubicBezTo>
                  <a:cubicBezTo>
                    <a:pt x="288" y="701"/>
                    <a:pt x="304" y="730"/>
                    <a:pt x="293" y="773"/>
                  </a:cubicBezTo>
                  <a:cubicBezTo>
                    <a:pt x="282" y="816"/>
                    <a:pt x="269" y="842"/>
                    <a:pt x="229" y="869"/>
                  </a:cubicBezTo>
                  <a:cubicBezTo>
                    <a:pt x="189" y="896"/>
                    <a:pt x="90" y="882"/>
                    <a:pt x="53" y="933"/>
                  </a:cubicBezTo>
                  <a:cubicBezTo>
                    <a:pt x="16" y="984"/>
                    <a:pt x="10" y="1096"/>
                    <a:pt x="5" y="1173"/>
                  </a:cubicBezTo>
                  <a:cubicBezTo>
                    <a:pt x="0" y="1250"/>
                    <a:pt x="5" y="1344"/>
                    <a:pt x="21" y="1397"/>
                  </a:cubicBezTo>
                  <a:cubicBezTo>
                    <a:pt x="37" y="1450"/>
                    <a:pt x="37" y="1477"/>
                    <a:pt x="101" y="1493"/>
                  </a:cubicBezTo>
                  <a:cubicBezTo>
                    <a:pt x="165" y="1509"/>
                    <a:pt x="342" y="1495"/>
                    <a:pt x="405" y="1493"/>
                  </a:cubicBezTo>
                  <a:cubicBezTo>
                    <a:pt x="468" y="1491"/>
                    <a:pt x="463" y="1511"/>
                    <a:pt x="481" y="1481"/>
                  </a:cubicBezTo>
                  <a:cubicBezTo>
                    <a:pt x="499" y="1451"/>
                    <a:pt x="490" y="1354"/>
                    <a:pt x="511" y="1313"/>
                  </a:cubicBezTo>
                  <a:cubicBezTo>
                    <a:pt x="532" y="1272"/>
                    <a:pt x="569" y="1254"/>
                    <a:pt x="607" y="1235"/>
                  </a:cubicBezTo>
                  <a:cubicBezTo>
                    <a:pt x="645" y="1216"/>
                    <a:pt x="695" y="1199"/>
                    <a:pt x="739" y="1199"/>
                  </a:cubicBezTo>
                  <a:cubicBezTo>
                    <a:pt x="783" y="1199"/>
                    <a:pt x="836" y="1218"/>
                    <a:pt x="871" y="1235"/>
                  </a:cubicBezTo>
                  <a:cubicBezTo>
                    <a:pt x="906" y="1252"/>
                    <a:pt x="923" y="1267"/>
                    <a:pt x="949" y="1301"/>
                  </a:cubicBezTo>
                  <a:cubicBezTo>
                    <a:pt x="975" y="1335"/>
                    <a:pt x="1010" y="1414"/>
                    <a:pt x="1027" y="1439"/>
                  </a:cubicBezTo>
                  <a:cubicBezTo>
                    <a:pt x="1044" y="1464"/>
                    <a:pt x="936" y="1450"/>
                    <a:pt x="1051" y="1451"/>
                  </a:cubicBezTo>
                  <a:cubicBezTo>
                    <a:pt x="1166" y="1452"/>
                    <a:pt x="1497" y="1447"/>
                    <a:pt x="1717" y="1445"/>
                  </a:cubicBezTo>
                  <a:cubicBezTo>
                    <a:pt x="1937" y="1443"/>
                    <a:pt x="2259" y="1441"/>
                    <a:pt x="2374" y="1436"/>
                  </a:cubicBezTo>
                  <a:cubicBezTo>
                    <a:pt x="2489" y="1431"/>
                    <a:pt x="2398" y="1426"/>
                    <a:pt x="2404" y="1412"/>
                  </a:cubicBezTo>
                  <a:cubicBezTo>
                    <a:pt x="2410" y="1398"/>
                    <a:pt x="2397" y="1383"/>
                    <a:pt x="2410" y="1352"/>
                  </a:cubicBezTo>
                  <a:cubicBezTo>
                    <a:pt x="2423" y="1321"/>
                    <a:pt x="2442" y="1259"/>
                    <a:pt x="2482" y="1226"/>
                  </a:cubicBezTo>
                  <a:cubicBezTo>
                    <a:pt x="2522" y="1193"/>
                    <a:pt x="2598" y="1161"/>
                    <a:pt x="2650" y="1154"/>
                  </a:cubicBezTo>
                  <a:cubicBezTo>
                    <a:pt x="2702" y="1147"/>
                    <a:pt x="2754" y="1163"/>
                    <a:pt x="2794" y="1184"/>
                  </a:cubicBezTo>
                  <a:cubicBezTo>
                    <a:pt x="2834" y="1205"/>
                    <a:pt x="2868" y="1246"/>
                    <a:pt x="2890" y="1280"/>
                  </a:cubicBezTo>
                  <a:cubicBezTo>
                    <a:pt x="2912" y="1314"/>
                    <a:pt x="2917" y="1367"/>
                    <a:pt x="2926" y="1388"/>
                  </a:cubicBezTo>
                  <a:cubicBezTo>
                    <a:pt x="2935" y="1409"/>
                    <a:pt x="2895" y="1405"/>
                    <a:pt x="2944" y="1406"/>
                  </a:cubicBezTo>
                  <a:cubicBezTo>
                    <a:pt x="2993" y="1407"/>
                    <a:pt x="3151" y="1412"/>
                    <a:pt x="3221" y="1397"/>
                  </a:cubicBezTo>
                  <a:cubicBezTo>
                    <a:pt x="3291" y="1382"/>
                    <a:pt x="3333" y="1421"/>
                    <a:pt x="3365" y="1317"/>
                  </a:cubicBezTo>
                  <a:cubicBezTo>
                    <a:pt x="3397" y="1213"/>
                    <a:pt x="3416" y="968"/>
                    <a:pt x="3413" y="773"/>
                  </a:cubicBezTo>
                  <a:cubicBezTo>
                    <a:pt x="3410" y="578"/>
                    <a:pt x="3384" y="266"/>
                    <a:pt x="3349" y="149"/>
                  </a:cubicBezTo>
                  <a:cubicBezTo>
                    <a:pt x="3314" y="32"/>
                    <a:pt x="3237" y="96"/>
                    <a:pt x="3173" y="85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63500" dir="19387806" algn="ctr" rotWithShape="0">
                <a:schemeClr val="accent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6" name="Group 96"/>
            <p:cNvGrpSpPr>
              <a:grpSpLocks/>
            </p:cNvGrpSpPr>
            <p:nvPr/>
          </p:nvGrpSpPr>
          <p:grpSpPr bwMode="auto">
            <a:xfrm>
              <a:off x="1763" y="1003"/>
              <a:ext cx="357" cy="254"/>
              <a:chOff x="3475" y="1139"/>
              <a:chExt cx="656" cy="482"/>
            </a:xfrm>
          </p:grpSpPr>
          <p:sp>
            <p:nvSpPr>
              <p:cNvPr id="30817" name="Freeform 97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8" name="Freeform 98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819" name="Group 99"/>
            <p:cNvGrpSpPr>
              <a:grpSpLocks/>
            </p:cNvGrpSpPr>
            <p:nvPr/>
          </p:nvGrpSpPr>
          <p:grpSpPr bwMode="auto">
            <a:xfrm>
              <a:off x="2138" y="1003"/>
              <a:ext cx="357" cy="254"/>
              <a:chOff x="3475" y="1139"/>
              <a:chExt cx="656" cy="482"/>
            </a:xfrm>
          </p:grpSpPr>
          <p:sp>
            <p:nvSpPr>
              <p:cNvPr id="30820" name="Freeform 100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1" name="Freeform 101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22" name="Freeform 102"/>
            <p:cNvSpPr>
              <a:spLocks/>
            </p:cNvSpPr>
            <p:nvPr/>
          </p:nvSpPr>
          <p:spPr bwMode="auto">
            <a:xfrm>
              <a:off x="2521" y="977"/>
              <a:ext cx="350" cy="294"/>
            </a:xfrm>
            <a:custGeom>
              <a:avLst/>
              <a:gdLst/>
              <a:ahLst/>
              <a:cxnLst>
                <a:cxn ang="0">
                  <a:pos x="228" y="53"/>
                </a:cxn>
                <a:cxn ang="0">
                  <a:pos x="510" y="53"/>
                </a:cxn>
                <a:cxn ang="0">
                  <a:pos x="597" y="38"/>
                </a:cxn>
                <a:cxn ang="0">
                  <a:pos x="629" y="278"/>
                </a:cxn>
                <a:cxn ang="0">
                  <a:pos x="629" y="518"/>
                </a:cxn>
                <a:cxn ang="0">
                  <a:pos x="541" y="520"/>
                </a:cxn>
                <a:cxn ang="0">
                  <a:pos x="322" y="520"/>
                </a:cxn>
                <a:cxn ang="0">
                  <a:pos x="228" y="520"/>
                </a:cxn>
                <a:cxn ang="0">
                  <a:pos x="72" y="520"/>
                </a:cxn>
                <a:cxn ang="0">
                  <a:pos x="10" y="451"/>
                </a:cxn>
                <a:cxn ang="0">
                  <a:pos x="10" y="314"/>
                </a:cxn>
                <a:cxn ang="0">
                  <a:pos x="10" y="122"/>
                </a:cxn>
                <a:cxn ang="0">
                  <a:pos x="41" y="67"/>
                </a:cxn>
                <a:cxn ang="0">
                  <a:pos x="135" y="53"/>
                </a:cxn>
                <a:cxn ang="0">
                  <a:pos x="385" y="53"/>
                </a:cxn>
              </a:cxnLst>
              <a:rect l="0" t="0" r="r" b="b"/>
              <a:pathLst>
                <a:path w="644" h="558">
                  <a:moveTo>
                    <a:pt x="228" y="53"/>
                  </a:moveTo>
                  <a:cubicBezTo>
                    <a:pt x="334" y="51"/>
                    <a:pt x="449" y="55"/>
                    <a:pt x="510" y="53"/>
                  </a:cubicBezTo>
                  <a:cubicBezTo>
                    <a:pt x="571" y="51"/>
                    <a:pt x="577" y="0"/>
                    <a:pt x="597" y="38"/>
                  </a:cubicBezTo>
                  <a:cubicBezTo>
                    <a:pt x="617" y="76"/>
                    <a:pt x="624" y="198"/>
                    <a:pt x="629" y="278"/>
                  </a:cubicBezTo>
                  <a:cubicBezTo>
                    <a:pt x="634" y="358"/>
                    <a:pt x="644" y="478"/>
                    <a:pt x="629" y="518"/>
                  </a:cubicBezTo>
                  <a:cubicBezTo>
                    <a:pt x="614" y="558"/>
                    <a:pt x="592" y="520"/>
                    <a:pt x="541" y="520"/>
                  </a:cubicBezTo>
                  <a:cubicBezTo>
                    <a:pt x="490" y="520"/>
                    <a:pt x="375" y="520"/>
                    <a:pt x="322" y="520"/>
                  </a:cubicBezTo>
                  <a:cubicBezTo>
                    <a:pt x="269" y="520"/>
                    <a:pt x="269" y="520"/>
                    <a:pt x="228" y="520"/>
                  </a:cubicBezTo>
                  <a:cubicBezTo>
                    <a:pt x="187" y="520"/>
                    <a:pt x="109" y="531"/>
                    <a:pt x="72" y="520"/>
                  </a:cubicBezTo>
                  <a:cubicBezTo>
                    <a:pt x="35" y="509"/>
                    <a:pt x="20" y="486"/>
                    <a:pt x="10" y="451"/>
                  </a:cubicBezTo>
                  <a:cubicBezTo>
                    <a:pt x="0" y="417"/>
                    <a:pt x="10" y="369"/>
                    <a:pt x="10" y="314"/>
                  </a:cubicBezTo>
                  <a:cubicBezTo>
                    <a:pt x="10" y="259"/>
                    <a:pt x="4" y="163"/>
                    <a:pt x="10" y="122"/>
                  </a:cubicBezTo>
                  <a:cubicBezTo>
                    <a:pt x="16" y="81"/>
                    <a:pt x="20" y="78"/>
                    <a:pt x="41" y="67"/>
                  </a:cubicBezTo>
                  <a:cubicBezTo>
                    <a:pt x="62" y="56"/>
                    <a:pt x="78" y="56"/>
                    <a:pt x="135" y="53"/>
                  </a:cubicBezTo>
                  <a:cubicBezTo>
                    <a:pt x="191" y="51"/>
                    <a:pt x="287" y="52"/>
                    <a:pt x="385" y="53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3" name="Freeform 103"/>
            <p:cNvSpPr>
              <a:spLocks/>
            </p:cNvSpPr>
            <p:nvPr/>
          </p:nvSpPr>
          <p:spPr bwMode="auto">
            <a:xfrm>
              <a:off x="2680" y="1006"/>
              <a:ext cx="26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4" name="Freeform 104"/>
            <p:cNvSpPr>
              <a:spLocks/>
            </p:cNvSpPr>
            <p:nvPr/>
          </p:nvSpPr>
          <p:spPr bwMode="auto">
            <a:xfrm>
              <a:off x="1161" y="946"/>
              <a:ext cx="298" cy="330"/>
            </a:xfrm>
            <a:custGeom>
              <a:avLst/>
              <a:gdLst/>
              <a:ahLst/>
              <a:cxnLst>
                <a:cxn ang="0">
                  <a:pos x="203" y="112"/>
                </a:cxn>
                <a:cxn ang="0">
                  <a:pos x="429" y="112"/>
                </a:cxn>
                <a:cxn ang="0">
                  <a:pos x="530" y="140"/>
                </a:cxn>
                <a:cxn ang="0">
                  <a:pos x="530" y="236"/>
                </a:cxn>
                <a:cxn ang="0">
                  <a:pos x="530" y="510"/>
                </a:cxn>
                <a:cxn ang="0">
                  <a:pos x="454" y="579"/>
                </a:cxn>
                <a:cxn ang="0">
                  <a:pos x="278" y="579"/>
                </a:cxn>
                <a:cxn ang="0">
                  <a:pos x="203" y="579"/>
                </a:cxn>
                <a:cxn ang="0">
                  <a:pos x="77" y="579"/>
                </a:cxn>
                <a:cxn ang="0">
                  <a:pos x="8" y="593"/>
                </a:cxn>
                <a:cxn ang="0">
                  <a:pos x="27" y="373"/>
                </a:cxn>
                <a:cxn ang="0">
                  <a:pos x="27" y="181"/>
                </a:cxn>
                <a:cxn ang="0">
                  <a:pos x="56" y="17"/>
                </a:cxn>
                <a:cxn ang="0">
                  <a:pos x="88" y="81"/>
                </a:cxn>
                <a:cxn ang="0">
                  <a:pos x="329" y="112"/>
                </a:cxn>
              </a:cxnLst>
              <a:rect l="0" t="0" r="r" b="b"/>
              <a:pathLst>
                <a:path w="547" h="627">
                  <a:moveTo>
                    <a:pt x="203" y="112"/>
                  </a:moveTo>
                  <a:cubicBezTo>
                    <a:pt x="288" y="110"/>
                    <a:pt x="374" y="108"/>
                    <a:pt x="429" y="112"/>
                  </a:cubicBezTo>
                  <a:cubicBezTo>
                    <a:pt x="484" y="117"/>
                    <a:pt x="512" y="119"/>
                    <a:pt x="530" y="140"/>
                  </a:cubicBezTo>
                  <a:cubicBezTo>
                    <a:pt x="547" y="160"/>
                    <a:pt x="530" y="174"/>
                    <a:pt x="530" y="236"/>
                  </a:cubicBezTo>
                  <a:cubicBezTo>
                    <a:pt x="530" y="298"/>
                    <a:pt x="542" y="453"/>
                    <a:pt x="530" y="510"/>
                  </a:cubicBezTo>
                  <a:cubicBezTo>
                    <a:pt x="517" y="568"/>
                    <a:pt x="497" y="568"/>
                    <a:pt x="454" y="579"/>
                  </a:cubicBezTo>
                  <a:cubicBezTo>
                    <a:pt x="412" y="590"/>
                    <a:pt x="321" y="579"/>
                    <a:pt x="278" y="579"/>
                  </a:cubicBezTo>
                  <a:cubicBezTo>
                    <a:pt x="236" y="579"/>
                    <a:pt x="236" y="579"/>
                    <a:pt x="203" y="579"/>
                  </a:cubicBezTo>
                  <a:cubicBezTo>
                    <a:pt x="170" y="579"/>
                    <a:pt x="109" y="577"/>
                    <a:pt x="77" y="579"/>
                  </a:cubicBezTo>
                  <a:cubicBezTo>
                    <a:pt x="45" y="581"/>
                    <a:pt x="16" y="627"/>
                    <a:pt x="8" y="593"/>
                  </a:cubicBezTo>
                  <a:cubicBezTo>
                    <a:pt x="0" y="559"/>
                    <a:pt x="24" y="442"/>
                    <a:pt x="27" y="373"/>
                  </a:cubicBezTo>
                  <a:cubicBezTo>
                    <a:pt x="30" y="304"/>
                    <a:pt x="22" y="240"/>
                    <a:pt x="27" y="181"/>
                  </a:cubicBezTo>
                  <a:cubicBezTo>
                    <a:pt x="32" y="122"/>
                    <a:pt x="46" y="34"/>
                    <a:pt x="56" y="17"/>
                  </a:cubicBezTo>
                  <a:cubicBezTo>
                    <a:pt x="66" y="0"/>
                    <a:pt x="43" y="65"/>
                    <a:pt x="88" y="81"/>
                  </a:cubicBezTo>
                  <a:cubicBezTo>
                    <a:pt x="133" y="97"/>
                    <a:pt x="279" y="106"/>
                    <a:pt x="329" y="112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5" name="Freeform 105"/>
            <p:cNvSpPr>
              <a:spLocks/>
            </p:cNvSpPr>
            <p:nvPr/>
          </p:nvSpPr>
          <p:spPr bwMode="auto">
            <a:xfrm>
              <a:off x="1300" y="1006"/>
              <a:ext cx="20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6" name="Freeform 106"/>
            <p:cNvSpPr>
              <a:spLocks/>
            </p:cNvSpPr>
            <p:nvPr/>
          </p:nvSpPr>
          <p:spPr bwMode="auto">
            <a:xfrm>
              <a:off x="2302" y="1404"/>
              <a:ext cx="317" cy="183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7" name="Freeform 107"/>
            <p:cNvSpPr>
              <a:spLocks/>
            </p:cNvSpPr>
            <p:nvPr/>
          </p:nvSpPr>
          <p:spPr bwMode="auto">
            <a:xfrm>
              <a:off x="1256" y="1433"/>
              <a:ext cx="317" cy="182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8" name="Oval 108"/>
            <p:cNvSpPr>
              <a:spLocks noChangeArrowheads="1"/>
            </p:cNvSpPr>
            <p:nvPr/>
          </p:nvSpPr>
          <p:spPr bwMode="auto">
            <a:xfrm>
              <a:off x="1000" y="1342"/>
              <a:ext cx="52" cy="7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9" name="Freeform 109"/>
            <p:cNvSpPr>
              <a:spLocks/>
            </p:cNvSpPr>
            <p:nvPr/>
          </p:nvSpPr>
          <p:spPr bwMode="auto">
            <a:xfrm>
              <a:off x="1446" y="921"/>
              <a:ext cx="315" cy="683"/>
            </a:xfrm>
            <a:custGeom>
              <a:avLst/>
              <a:gdLst/>
              <a:ahLst/>
              <a:cxnLst>
                <a:cxn ang="0">
                  <a:pos x="559" y="1195"/>
                </a:cxn>
                <a:cxn ang="0">
                  <a:pos x="559" y="253"/>
                </a:cxn>
                <a:cxn ang="0">
                  <a:pos x="541" y="61"/>
                </a:cxn>
                <a:cxn ang="0">
                  <a:pos x="415" y="13"/>
                </a:cxn>
                <a:cxn ang="0">
                  <a:pos x="283" y="1"/>
                </a:cxn>
                <a:cxn ang="0">
                  <a:pos x="140" y="18"/>
                </a:cxn>
                <a:cxn ang="0">
                  <a:pos x="73" y="49"/>
                </a:cxn>
                <a:cxn ang="0">
                  <a:pos x="28" y="98"/>
                </a:cxn>
                <a:cxn ang="0">
                  <a:pos x="28" y="306"/>
                </a:cxn>
                <a:cxn ang="0">
                  <a:pos x="25" y="655"/>
                </a:cxn>
                <a:cxn ang="0">
                  <a:pos x="1" y="931"/>
                </a:cxn>
                <a:cxn ang="0">
                  <a:pos x="19" y="1003"/>
                </a:cxn>
                <a:cxn ang="0">
                  <a:pos x="43" y="1015"/>
                </a:cxn>
                <a:cxn ang="0">
                  <a:pos x="139" y="1075"/>
                </a:cxn>
                <a:cxn ang="0">
                  <a:pos x="220" y="1234"/>
                </a:cxn>
                <a:cxn ang="0">
                  <a:pos x="229" y="1279"/>
                </a:cxn>
                <a:cxn ang="0">
                  <a:pos x="300" y="1282"/>
                </a:cxn>
                <a:cxn ang="0">
                  <a:pos x="444" y="1282"/>
                </a:cxn>
                <a:cxn ang="0">
                  <a:pos x="559" y="1285"/>
                </a:cxn>
                <a:cxn ang="0">
                  <a:pos x="559" y="1195"/>
                </a:cxn>
              </a:cxnLst>
              <a:rect l="0" t="0" r="r" b="b"/>
              <a:pathLst>
                <a:path w="578" h="1299">
                  <a:moveTo>
                    <a:pt x="559" y="1195"/>
                  </a:moveTo>
                  <a:cubicBezTo>
                    <a:pt x="559" y="1023"/>
                    <a:pt x="562" y="442"/>
                    <a:pt x="559" y="253"/>
                  </a:cubicBezTo>
                  <a:cubicBezTo>
                    <a:pt x="556" y="64"/>
                    <a:pt x="565" y="101"/>
                    <a:pt x="541" y="61"/>
                  </a:cubicBezTo>
                  <a:cubicBezTo>
                    <a:pt x="517" y="21"/>
                    <a:pt x="458" y="23"/>
                    <a:pt x="415" y="13"/>
                  </a:cubicBezTo>
                  <a:cubicBezTo>
                    <a:pt x="372" y="3"/>
                    <a:pt x="329" y="0"/>
                    <a:pt x="283" y="1"/>
                  </a:cubicBezTo>
                  <a:cubicBezTo>
                    <a:pt x="237" y="2"/>
                    <a:pt x="175" y="10"/>
                    <a:pt x="140" y="18"/>
                  </a:cubicBezTo>
                  <a:cubicBezTo>
                    <a:pt x="105" y="26"/>
                    <a:pt x="92" y="36"/>
                    <a:pt x="73" y="49"/>
                  </a:cubicBezTo>
                  <a:cubicBezTo>
                    <a:pt x="54" y="62"/>
                    <a:pt x="35" y="55"/>
                    <a:pt x="28" y="98"/>
                  </a:cubicBezTo>
                  <a:cubicBezTo>
                    <a:pt x="21" y="141"/>
                    <a:pt x="28" y="213"/>
                    <a:pt x="28" y="306"/>
                  </a:cubicBezTo>
                  <a:cubicBezTo>
                    <a:pt x="28" y="399"/>
                    <a:pt x="29" y="551"/>
                    <a:pt x="25" y="655"/>
                  </a:cubicBezTo>
                  <a:cubicBezTo>
                    <a:pt x="21" y="759"/>
                    <a:pt x="2" y="873"/>
                    <a:pt x="1" y="931"/>
                  </a:cubicBezTo>
                  <a:cubicBezTo>
                    <a:pt x="0" y="989"/>
                    <a:pt x="12" y="989"/>
                    <a:pt x="19" y="1003"/>
                  </a:cubicBezTo>
                  <a:cubicBezTo>
                    <a:pt x="26" y="1017"/>
                    <a:pt x="23" y="1003"/>
                    <a:pt x="43" y="1015"/>
                  </a:cubicBezTo>
                  <a:cubicBezTo>
                    <a:pt x="63" y="1027"/>
                    <a:pt x="110" y="1039"/>
                    <a:pt x="139" y="1075"/>
                  </a:cubicBezTo>
                  <a:cubicBezTo>
                    <a:pt x="168" y="1111"/>
                    <a:pt x="205" y="1200"/>
                    <a:pt x="220" y="1234"/>
                  </a:cubicBezTo>
                  <a:cubicBezTo>
                    <a:pt x="235" y="1268"/>
                    <a:pt x="216" y="1271"/>
                    <a:pt x="229" y="1279"/>
                  </a:cubicBezTo>
                  <a:cubicBezTo>
                    <a:pt x="242" y="1287"/>
                    <a:pt x="264" y="1282"/>
                    <a:pt x="300" y="1282"/>
                  </a:cubicBezTo>
                  <a:cubicBezTo>
                    <a:pt x="336" y="1282"/>
                    <a:pt x="401" y="1282"/>
                    <a:pt x="444" y="1282"/>
                  </a:cubicBezTo>
                  <a:cubicBezTo>
                    <a:pt x="487" y="1282"/>
                    <a:pt x="540" y="1299"/>
                    <a:pt x="559" y="1285"/>
                  </a:cubicBezTo>
                  <a:cubicBezTo>
                    <a:pt x="578" y="1271"/>
                    <a:pt x="559" y="1214"/>
                    <a:pt x="559" y="1195"/>
                  </a:cubicBezTo>
                  <a:close/>
                </a:path>
              </a:pathLst>
            </a:custGeom>
            <a:solidFill>
              <a:srgbClr val="FF0066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0" name="Freeform 110"/>
            <p:cNvSpPr>
              <a:spLocks/>
            </p:cNvSpPr>
            <p:nvPr/>
          </p:nvSpPr>
          <p:spPr bwMode="auto">
            <a:xfrm>
              <a:off x="1467" y="1003"/>
              <a:ext cx="279" cy="254"/>
            </a:xfrm>
            <a:custGeom>
              <a:avLst/>
              <a:gdLst/>
              <a:ahLst/>
              <a:cxnLst>
                <a:cxn ang="0">
                  <a:pos x="117" y="5"/>
                </a:cxn>
                <a:cxn ang="0">
                  <a:pos x="261" y="5"/>
                </a:cxn>
                <a:cxn ang="0">
                  <a:pos x="325" y="37"/>
                </a:cxn>
                <a:cxn ang="0">
                  <a:pos x="325" y="149"/>
                </a:cxn>
                <a:cxn ang="0">
                  <a:pos x="325" y="469"/>
                </a:cxn>
                <a:cxn ang="0">
                  <a:pos x="277" y="549"/>
                </a:cxn>
                <a:cxn ang="0">
                  <a:pos x="165" y="549"/>
                </a:cxn>
                <a:cxn ang="0">
                  <a:pos x="117" y="549"/>
                </a:cxn>
                <a:cxn ang="0">
                  <a:pos x="37" y="549"/>
                </a:cxn>
                <a:cxn ang="0">
                  <a:pos x="5" y="469"/>
                </a:cxn>
                <a:cxn ang="0">
                  <a:pos x="5" y="309"/>
                </a:cxn>
                <a:cxn ang="0">
                  <a:pos x="5" y="85"/>
                </a:cxn>
                <a:cxn ang="0">
                  <a:pos x="21" y="21"/>
                </a:cxn>
                <a:cxn ang="0">
                  <a:pos x="69" y="5"/>
                </a:cxn>
                <a:cxn ang="0">
                  <a:pos x="197" y="5"/>
                </a:cxn>
              </a:cxnLst>
              <a:rect l="0" t="0" r="r" b="b"/>
              <a:pathLst>
                <a:path w="336" h="562">
                  <a:moveTo>
                    <a:pt x="117" y="5"/>
                  </a:moveTo>
                  <a:cubicBezTo>
                    <a:pt x="171" y="2"/>
                    <a:pt x="226" y="0"/>
                    <a:pt x="261" y="5"/>
                  </a:cubicBezTo>
                  <a:cubicBezTo>
                    <a:pt x="296" y="10"/>
                    <a:pt x="314" y="13"/>
                    <a:pt x="325" y="37"/>
                  </a:cubicBezTo>
                  <a:cubicBezTo>
                    <a:pt x="336" y="61"/>
                    <a:pt x="325" y="77"/>
                    <a:pt x="325" y="149"/>
                  </a:cubicBezTo>
                  <a:cubicBezTo>
                    <a:pt x="325" y="221"/>
                    <a:pt x="333" y="402"/>
                    <a:pt x="325" y="469"/>
                  </a:cubicBezTo>
                  <a:cubicBezTo>
                    <a:pt x="317" y="536"/>
                    <a:pt x="304" y="536"/>
                    <a:pt x="277" y="549"/>
                  </a:cubicBezTo>
                  <a:cubicBezTo>
                    <a:pt x="250" y="562"/>
                    <a:pt x="192" y="549"/>
                    <a:pt x="165" y="549"/>
                  </a:cubicBezTo>
                  <a:cubicBezTo>
                    <a:pt x="138" y="549"/>
                    <a:pt x="138" y="549"/>
                    <a:pt x="117" y="549"/>
                  </a:cubicBezTo>
                  <a:cubicBezTo>
                    <a:pt x="96" y="549"/>
                    <a:pt x="56" y="562"/>
                    <a:pt x="37" y="549"/>
                  </a:cubicBezTo>
                  <a:cubicBezTo>
                    <a:pt x="18" y="536"/>
                    <a:pt x="10" y="509"/>
                    <a:pt x="5" y="469"/>
                  </a:cubicBezTo>
                  <a:cubicBezTo>
                    <a:pt x="0" y="429"/>
                    <a:pt x="5" y="373"/>
                    <a:pt x="5" y="309"/>
                  </a:cubicBezTo>
                  <a:cubicBezTo>
                    <a:pt x="5" y="245"/>
                    <a:pt x="2" y="133"/>
                    <a:pt x="5" y="85"/>
                  </a:cubicBezTo>
                  <a:cubicBezTo>
                    <a:pt x="8" y="37"/>
                    <a:pt x="10" y="34"/>
                    <a:pt x="21" y="21"/>
                  </a:cubicBezTo>
                  <a:cubicBezTo>
                    <a:pt x="32" y="8"/>
                    <a:pt x="40" y="8"/>
                    <a:pt x="69" y="5"/>
                  </a:cubicBezTo>
                  <a:cubicBezTo>
                    <a:pt x="98" y="2"/>
                    <a:pt x="147" y="3"/>
                    <a:pt x="197" y="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1" name="Freeform 111"/>
            <p:cNvSpPr>
              <a:spLocks/>
            </p:cNvSpPr>
            <p:nvPr/>
          </p:nvSpPr>
          <p:spPr bwMode="auto">
            <a:xfrm>
              <a:off x="1714" y="1262"/>
              <a:ext cx="17" cy="6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60"/>
                </a:cxn>
                <a:cxn ang="0">
                  <a:pos x="18" y="120"/>
                </a:cxn>
                <a:cxn ang="0">
                  <a:pos x="30" y="54"/>
                </a:cxn>
                <a:cxn ang="0">
                  <a:pos x="12" y="0"/>
                </a:cxn>
              </a:cxnLst>
              <a:rect l="0" t="0" r="r" b="b"/>
              <a:pathLst>
                <a:path w="30" h="120">
                  <a:moveTo>
                    <a:pt x="12" y="0"/>
                  </a:moveTo>
                  <a:lnTo>
                    <a:pt x="0" y="60"/>
                  </a:lnTo>
                  <a:lnTo>
                    <a:pt x="18" y="120"/>
                  </a:lnTo>
                  <a:lnTo>
                    <a:pt x="30" y="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32" name="Group 112"/>
          <p:cNvGrpSpPr>
            <a:grpSpLocks/>
          </p:cNvGrpSpPr>
          <p:nvPr/>
        </p:nvGrpSpPr>
        <p:grpSpPr bwMode="auto">
          <a:xfrm rot="432554" flipH="1">
            <a:off x="-676275" y="4881563"/>
            <a:ext cx="295275" cy="300037"/>
            <a:chOff x="4920" y="2408"/>
            <a:chExt cx="432" cy="432"/>
          </a:xfrm>
        </p:grpSpPr>
        <p:sp>
          <p:nvSpPr>
            <p:cNvPr id="30833" name="AutoShape 113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4" name="Oval 114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835" name="Group 115"/>
          <p:cNvGrpSpPr>
            <a:grpSpLocks/>
          </p:cNvGrpSpPr>
          <p:nvPr/>
        </p:nvGrpSpPr>
        <p:grpSpPr bwMode="auto">
          <a:xfrm rot="432554" flipH="1">
            <a:off x="-1981200" y="4876800"/>
            <a:ext cx="295275" cy="300038"/>
            <a:chOff x="4920" y="2408"/>
            <a:chExt cx="432" cy="432"/>
          </a:xfrm>
        </p:grpSpPr>
        <p:sp>
          <p:nvSpPr>
            <p:cNvPr id="30836" name="AutoShape 116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7" name="Oval 117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38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6172200"/>
            <a:ext cx="1679575" cy="5191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Arial" charset="0"/>
                <a:cs typeface="Arial" charset="0"/>
              </a:rPr>
              <a:t>Показать (2)</a:t>
            </a:r>
          </a:p>
        </p:txBody>
      </p:sp>
      <p:sp>
        <p:nvSpPr>
          <p:cNvPr id="30839" name="AutoShape 11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0" name="Rectangle 120"/>
          <p:cNvSpPr>
            <a:spLocks noChangeArrowheads="1"/>
          </p:cNvSpPr>
          <p:nvPr/>
        </p:nvSpPr>
        <p:spPr bwMode="auto">
          <a:xfrm>
            <a:off x="3657600" y="5338763"/>
            <a:ext cx="1965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180 км</a:t>
            </a:r>
          </a:p>
        </p:txBody>
      </p:sp>
      <p:sp>
        <p:nvSpPr>
          <p:cNvPr id="30841" name="Freeform 121"/>
          <p:cNvSpPr>
            <a:spLocks/>
          </p:cNvSpPr>
          <p:nvPr/>
        </p:nvSpPr>
        <p:spPr bwMode="auto">
          <a:xfrm>
            <a:off x="366713" y="3454400"/>
            <a:ext cx="8256587" cy="1533525"/>
          </a:xfrm>
          <a:custGeom>
            <a:avLst/>
            <a:gdLst/>
            <a:ahLst/>
            <a:cxnLst>
              <a:cxn ang="0">
                <a:pos x="1" y="80"/>
              </a:cxn>
              <a:cxn ang="0">
                <a:pos x="0" y="966"/>
              </a:cxn>
              <a:cxn ang="0">
                <a:pos x="5201" y="928"/>
              </a:cxn>
              <a:cxn ang="0">
                <a:pos x="5201" y="0"/>
              </a:cxn>
            </a:cxnLst>
            <a:rect l="0" t="0" r="r" b="b"/>
            <a:pathLst>
              <a:path w="5201" h="966">
                <a:moveTo>
                  <a:pt x="1" y="80"/>
                </a:moveTo>
                <a:lnTo>
                  <a:pt x="0" y="966"/>
                </a:lnTo>
                <a:lnTo>
                  <a:pt x="5201" y="928"/>
                </a:lnTo>
                <a:lnTo>
                  <a:pt x="5201" y="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0842" name="Group 122"/>
          <p:cNvGrpSpPr>
            <a:grpSpLocks/>
          </p:cNvGrpSpPr>
          <p:nvPr/>
        </p:nvGrpSpPr>
        <p:grpSpPr bwMode="auto">
          <a:xfrm>
            <a:off x="381000" y="2819400"/>
            <a:ext cx="2133600" cy="763588"/>
            <a:chOff x="240" y="2256"/>
            <a:chExt cx="1344" cy="481"/>
          </a:xfrm>
        </p:grpSpPr>
        <p:sp>
          <p:nvSpPr>
            <p:cNvPr id="30843" name="Rectangle 123"/>
            <p:cNvSpPr>
              <a:spLocks noChangeArrowheads="1"/>
            </p:cNvSpPr>
            <p:nvPr/>
          </p:nvSpPr>
          <p:spPr bwMode="auto">
            <a:xfrm>
              <a:off x="240" y="2256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50 км/ч</a:t>
              </a:r>
            </a:p>
          </p:txBody>
        </p:sp>
        <p:sp>
          <p:nvSpPr>
            <p:cNvPr id="30844" name="Freeform 124"/>
            <p:cNvSpPr>
              <a:spLocks/>
            </p:cNvSpPr>
            <p:nvPr/>
          </p:nvSpPr>
          <p:spPr bwMode="auto">
            <a:xfrm>
              <a:off x="240" y="2736"/>
              <a:ext cx="11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0" y="0"/>
                </a:cxn>
              </a:cxnLst>
              <a:rect l="0" t="0" r="r" b="b"/>
              <a:pathLst>
                <a:path w="1160" h="1">
                  <a:moveTo>
                    <a:pt x="0" y="0"/>
                  </a:moveTo>
                  <a:lnTo>
                    <a:pt x="116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45" name="Group 125"/>
          <p:cNvGrpSpPr>
            <a:grpSpLocks/>
          </p:cNvGrpSpPr>
          <p:nvPr/>
        </p:nvGrpSpPr>
        <p:grpSpPr bwMode="auto">
          <a:xfrm>
            <a:off x="6705600" y="2667000"/>
            <a:ext cx="2133600" cy="839788"/>
            <a:chOff x="4224" y="2160"/>
            <a:chExt cx="1344" cy="529"/>
          </a:xfrm>
        </p:grpSpPr>
        <p:sp>
          <p:nvSpPr>
            <p:cNvPr id="30846" name="Freeform 126"/>
            <p:cNvSpPr>
              <a:spLocks/>
            </p:cNvSpPr>
            <p:nvPr/>
          </p:nvSpPr>
          <p:spPr bwMode="auto">
            <a:xfrm>
              <a:off x="4560" y="2688"/>
              <a:ext cx="848" cy="1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0" y="0"/>
                </a:cxn>
              </a:cxnLst>
              <a:rect l="0" t="0" r="r" b="b"/>
              <a:pathLst>
                <a:path w="848" h="1">
                  <a:moveTo>
                    <a:pt x="848" y="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47" name="Rectangle 127"/>
            <p:cNvSpPr>
              <a:spLocks noChangeArrowheads="1"/>
            </p:cNvSpPr>
            <p:nvPr/>
          </p:nvSpPr>
          <p:spPr bwMode="auto">
            <a:xfrm>
              <a:off x="4224" y="2160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40 км/ч</a:t>
              </a:r>
            </a:p>
          </p:txBody>
        </p:sp>
      </p:grpSp>
      <p:grpSp>
        <p:nvGrpSpPr>
          <p:cNvPr id="30848" name="Group 128"/>
          <p:cNvGrpSpPr>
            <a:grpSpLocks/>
          </p:cNvGrpSpPr>
          <p:nvPr/>
        </p:nvGrpSpPr>
        <p:grpSpPr bwMode="auto">
          <a:xfrm>
            <a:off x="4648200" y="4267200"/>
            <a:ext cx="1447800" cy="1295400"/>
            <a:chOff x="2976" y="2880"/>
            <a:chExt cx="912" cy="816"/>
          </a:xfrm>
        </p:grpSpPr>
        <p:grpSp>
          <p:nvGrpSpPr>
            <p:cNvPr id="30849" name="Group 129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30850" name="Group 130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30851" name="Oval 131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852" name="Oval 132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853" name="Oval 133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0854" name="Freeform 134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55" name="Text Box 135"/>
            <p:cNvSpPr txBox="1">
              <a:spLocks noChangeArrowheads="1"/>
            </p:cNvSpPr>
            <p:nvPr/>
          </p:nvSpPr>
          <p:spPr bwMode="auto">
            <a:xfrm rot="-192859">
              <a:off x="3092" y="2880"/>
              <a:ext cx="796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? ч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13" dur="5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15" dur="5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" dur="2000" fill="hold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" dur="2000" fill="hold"/>
                                        <p:tgtEl>
                                          <p:spTgt spid="308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23" dur="5000" fill="hold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25" dur="5000" fill="hold"/>
                                        <p:tgtEl>
                                          <p:spTgt spid="30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7" dur="3000" fill="hold"/>
                                        <p:tgtEl>
                                          <p:spTgt spid="30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30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5 0 " pathEditMode="relative" ptsTypes="AA">
                                      <p:cBhvr>
                                        <p:cTn id="31" dur="5000" fill="hold"/>
                                        <p:tgtEl>
                                          <p:spTgt spid="30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5 0 " pathEditMode="relative" ptsTypes="AA">
                                      <p:cBhvr>
                                        <p:cTn id="33" dur="50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5 0 " pathEditMode="relative" ptsTypes="AA">
                                      <p:cBhvr>
                                        <p:cTn id="35" dur="5000" fill="hold"/>
                                        <p:tgtEl>
                                          <p:spTgt spid="30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0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0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0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2083 -0.0833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0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8"/>
                  </p:tgtEl>
                </p:cond>
              </p:nextCondLst>
            </p:seq>
          </p:childTnLst>
        </p:cTn>
      </p:par>
    </p:tnLst>
    <p:bldLst>
      <p:bldP spid="308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sport06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3477">
            <a:off x="8837613" y="3048000"/>
            <a:ext cx="1601787" cy="1309688"/>
          </a:xfrm>
          <a:prstGeom prst="rect">
            <a:avLst/>
          </a:prstGeom>
          <a:noFill/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991600" cy="19177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  <a:cs typeface="Arial" charset="0"/>
              </a:rPr>
              <a:t>        Из пунктов А и В, расстояние между которыми 300 км, выехали одновременно навстречу друг другу велосипедист  и мотоциклист. Скорость велосипедиста 20 км/ч, а мотоциклиста 40 км/ч. Когда произойдет встреча? </a:t>
            </a:r>
          </a:p>
          <a:p>
            <a:r>
              <a:rPr lang="ru-RU" sz="2400">
                <a:latin typeface="Arial" charset="0"/>
                <a:cs typeface="Arial" charset="0"/>
              </a:rPr>
              <a:t>Как изменяется расстояние между ними за 1 ч, 2 ч, 3 ч и 4 ч? 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-457200" y="4572000"/>
            <a:ext cx="9831388" cy="1066800"/>
            <a:chOff x="-192" y="2784"/>
            <a:chExt cx="6193" cy="672"/>
          </a:xfrm>
        </p:grpSpPr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 rot="-356004">
              <a:off x="-180" y="2979"/>
              <a:ext cx="6181" cy="298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 flipV="1">
              <a:off x="-192" y="2784"/>
              <a:ext cx="6144" cy="6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799" name="Group 7"/>
          <p:cNvGrpSpPr>
            <a:grpSpLocks/>
          </p:cNvGrpSpPr>
          <p:nvPr/>
        </p:nvGrpSpPr>
        <p:grpSpPr bwMode="auto">
          <a:xfrm rot="-240361">
            <a:off x="373063" y="5284788"/>
            <a:ext cx="465137" cy="454025"/>
            <a:chOff x="576" y="1392"/>
            <a:chExt cx="1008" cy="960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803" name="Group 11"/>
          <p:cNvGrpSpPr>
            <a:grpSpLocks/>
          </p:cNvGrpSpPr>
          <p:nvPr/>
        </p:nvGrpSpPr>
        <p:grpSpPr bwMode="auto">
          <a:xfrm rot="-240361">
            <a:off x="-855663" y="5372100"/>
            <a:ext cx="465138" cy="454025"/>
            <a:chOff x="576" y="1392"/>
            <a:chExt cx="1008" cy="960"/>
          </a:xfrm>
        </p:grpSpPr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576" y="1392"/>
              <a:ext cx="1008" cy="96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768" y="1584"/>
              <a:ext cx="624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816" y="1632"/>
              <a:ext cx="528" cy="480"/>
            </a:xfrm>
            <a:prstGeom prst="star8">
              <a:avLst>
                <a:gd name="adj" fmla="val 135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807" name="Group 15"/>
          <p:cNvGrpSpPr>
            <a:grpSpLocks/>
          </p:cNvGrpSpPr>
          <p:nvPr/>
        </p:nvGrpSpPr>
        <p:grpSpPr bwMode="auto">
          <a:xfrm rot="21359639" flipH="1">
            <a:off x="-954088" y="4267200"/>
            <a:ext cx="1619251" cy="1420813"/>
            <a:chOff x="2160" y="1296"/>
            <a:chExt cx="2336" cy="2103"/>
          </a:xfrm>
        </p:grpSpPr>
        <p:sp>
          <p:nvSpPr>
            <p:cNvPr id="33808" name="Freeform 16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8" y="160"/>
                </a:cxn>
                <a:cxn ang="0">
                  <a:pos x="96" y="160"/>
                </a:cxn>
                <a:cxn ang="0">
                  <a:pos x="144" y="160"/>
                </a:cxn>
                <a:cxn ang="0">
                  <a:pos x="192" y="122"/>
                </a:cxn>
                <a:cxn ang="0">
                  <a:pos x="176" y="54"/>
                </a:cxn>
                <a:cxn ang="0">
                  <a:pos x="132" y="26"/>
                </a:cxn>
                <a:cxn ang="0">
                  <a:pos x="108" y="6"/>
                </a:cxn>
                <a:cxn ang="0">
                  <a:pos x="80" y="2"/>
                </a:cxn>
                <a:cxn ang="0">
                  <a:pos x="80" y="18"/>
                </a:cxn>
                <a:cxn ang="0">
                  <a:pos x="68" y="30"/>
                </a:cxn>
                <a:cxn ang="0">
                  <a:pos x="48" y="30"/>
                </a:cxn>
                <a:cxn ang="0">
                  <a:pos x="36" y="50"/>
                </a:cxn>
                <a:cxn ang="0">
                  <a:pos x="44" y="82"/>
                </a:cxn>
                <a:cxn ang="0">
                  <a:pos x="8" y="86"/>
                </a:cxn>
                <a:cxn ang="0">
                  <a:pos x="0" y="112"/>
                </a:cxn>
              </a:cxnLst>
              <a:rect l="0" t="0" r="r" b="b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4" y="42"/>
                </a:cxn>
                <a:cxn ang="0">
                  <a:pos x="104" y="34"/>
                </a:cxn>
                <a:cxn ang="0">
                  <a:pos x="192" y="8"/>
                </a:cxn>
                <a:cxn ang="0">
                  <a:pos x="336" y="8"/>
                </a:cxn>
                <a:cxn ang="0">
                  <a:pos x="384" y="56"/>
                </a:cxn>
                <a:cxn ang="0">
                  <a:pos x="292" y="66"/>
                </a:cxn>
                <a:cxn ang="0">
                  <a:pos x="188" y="66"/>
                </a:cxn>
                <a:cxn ang="0">
                  <a:pos x="48" y="104"/>
                </a:cxn>
                <a:cxn ang="0">
                  <a:pos x="28" y="62"/>
                </a:cxn>
                <a:cxn ang="0">
                  <a:pos x="0" y="22"/>
                </a:cxn>
              </a:cxnLst>
              <a:rect l="0" t="0" r="r" b="b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/>
              <a:ahLst/>
              <a:cxnLst>
                <a:cxn ang="0">
                  <a:pos x="13" y="59"/>
                </a:cxn>
                <a:cxn ang="0">
                  <a:pos x="65" y="55"/>
                </a:cxn>
                <a:cxn ang="0">
                  <a:pos x="113" y="79"/>
                </a:cxn>
                <a:cxn ang="0">
                  <a:pos x="177" y="71"/>
                </a:cxn>
                <a:cxn ang="0">
                  <a:pos x="185" y="39"/>
                </a:cxn>
                <a:cxn ang="0">
                  <a:pos x="285" y="11"/>
                </a:cxn>
                <a:cxn ang="0">
                  <a:pos x="305" y="107"/>
                </a:cxn>
                <a:cxn ang="0">
                  <a:pos x="297" y="135"/>
                </a:cxn>
                <a:cxn ang="0">
                  <a:pos x="245" y="155"/>
                </a:cxn>
                <a:cxn ang="0">
                  <a:pos x="165" y="163"/>
                </a:cxn>
                <a:cxn ang="0">
                  <a:pos x="109" y="151"/>
                </a:cxn>
                <a:cxn ang="0">
                  <a:pos x="81" y="107"/>
                </a:cxn>
                <a:cxn ang="0">
                  <a:pos x="157" y="223"/>
                </a:cxn>
                <a:cxn ang="0">
                  <a:pos x="89" y="259"/>
                </a:cxn>
                <a:cxn ang="0">
                  <a:pos x="13" y="137"/>
                </a:cxn>
                <a:cxn ang="0">
                  <a:pos x="13" y="59"/>
                </a:cxn>
              </a:cxnLst>
              <a:rect l="0" t="0" r="r" b="b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1" name="Freeform 19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0" y="48"/>
                </a:cxn>
                <a:cxn ang="0">
                  <a:pos x="317" y="445"/>
                </a:cxn>
                <a:cxn ang="0">
                  <a:pos x="468" y="589"/>
                </a:cxn>
                <a:cxn ang="0">
                  <a:pos x="333" y="621"/>
                </a:cxn>
                <a:cxn ang="0">
                  <a:pos x="167" y="699"/>
                </a:cxn>
                <a:cxn ang="0">
                  <a:pos x="111" y="523"/>
                </a:cxn>
                <a:cxn ang="0">
                  <a:pos x="134" y="440"/>
                </a:cxn>
                <a:cxn ang="0">
                  <a:pos x="156" y="313"/>
                </a:cxn>
                <a:cxn ang="0">
                  <a:pos x="56" y="159"/>
                </a:cxn>
                <a:cxn ang="0">
                  <a:pos x="0" y="159"/>
                </a:cxn>
              </a:cxnLst>
              <a:rect l="0" t="0" r="r" b="b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/>
              <a:ahLst/>
              <a:cxnLst>
                <a:cxn ang="0">
                  <a:pos x="200" y="207"/>
                </a:cxn>
                <a:cxn ang="0">
                  <a:pos x="120" y="351"/>
                </a:cxn>
                <a:cxn ang="0">
                  <a:pos x="128" y="479"/>
                </a:cxn>
                <a:cxn ang="0">
                  <a:pos x="248" y="503"/>
                </a:cxn>
                <a:cxn ang="0">
                  <a:pos x="336" y="463"/>
                </a:cxn>
                <a:cxn ang="0">
                  <a:pos x="448" y="359"/>
                </a:cxn>
                <a:cxn ang="0">
                  <a:pos x="440" y="295"/>
                </a:cxn>
                <a:cxn ang="0">
                  <a:pos x="472" y="231"/>
                </a:cxn>
                <a:cxn ang="0">
                  <a:pos x="480" y="151"/>
                </a:cxn>
                <a:cxn ang="0">
                  <a:pos x="432" y="63"/>
                </a:cxn>
                <a:cxn ang="0">
                  <a:pos x="344" y="7"/>
                </a:cxn>
                <a:cxn ang="0">
                  <a:pos x="192" y="23"/>
                </a:cxn>
                <a:cxn ang="0">
                  <a:pos x="192" y="55"/>
                </a:cxn>
                <a:cxn ang="0">
                  <a:pos x="152" y="103"/>
                </a:cxn>
                <a:cxn ang="0">
                  <a:pos x="96" y="143"/>
                </a:cxn>
                <a:cxn ang="0">
                  <a:pos x="32" y="175"/>
                </a:cxn>
                <a:cxn ang="0">
                  <a:pos x="0" y="239"/>
                </a:cxn>
                <a:cxn ang="0">
                  <a:pos x="32" y="287"/>
                </a:cxn>
                <a:cxn ang="0">
                  <a:pos x="112" y="287"/>
                </a:cxn>
                <a:cxn ang="0">
                  <a:pos x="152" y="247"/>
                </a:cxn>
                <a:cxn ang="0">
                  <a:pos x="200" y="199"/>
                </a:cxn>
              </a:cxnLst>
              <a:rect l="0" t="0" r="r" b="b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3" name="Freeform 21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8" y="0"/>
                </a:cxn>
                <a:cxn ang="0">
                  <a:pos x="64" y="24"/>
                </a:cxn>
                <a:cxn ang="0">
                  <a:pos x="112" y="8"/>
                </a:cxn>
                <a:cxn ang="0">
                  <a:pos x="128" y="16"/>
                </a:cxn>
                <a:cxn ang="0">
                  <a:pos x="56" y="56"/>
                </a:cxn>
                <a:cxn ang="0">
                  <a:pos x="16" y="24"/>
                </a:cxn>
              </a:cxnLst>
              <a:rect l="0" t="0" r="r" b="b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/>
              <a:ahLst/>
              <a:cxnLst>
                <a:cxn ang="0">
                  <a:pos x="336" y="243"/>
                </a:cxn>
                <a:cxn ang="0">
                  <a:pos x="376" y="219"/>
                </a:cxn>
                <a:cxn ang="0">
                  <a:pos x="408" y="155"/>
                </a:cxn>
                <a:cxn ang="0">
                  <a:pos x="384" y="123"/>
                </a:cxn>
                <a:cxn ang="0">
                  <a:pos x="304" y="83"/>
                </a:cxn>
                <a:cxn ang="0">
                  <a:pos x="256" y="131"/>
                </a:cxn>
                <a:cxn ang="0">
                  <a:pos x="200" y="139"/>
                </a:cxn>
                <a:cxn ang="0">
                  <a:pos x="128" y="75"/>
                </a:cxn>
                <a:cxn ang="0">
                  <a:pos x="16" y="99"/>
                </a:cxn>
                <a:cxn ang="0">
                  <a:pos x="32" y="11"/>
                </a:cxn>
                <a:cxn ang="0">
                  <a:pos x="128" y="35"/>
                </a:cxn>
                <a:cxn ang="0">
                  <a:pos x="272" y="19"/>
                </a:cxn>
                <a:cxn ang="0">
                  <a:pos x="320" y="59"/>
                </a:cxn>
                <a:cxn ang="0">
                  <a:pos x="416" y="115"/>
                </a:cxn>
                <a:cxn ang="0">
                  <a:pos x="416" y="211"/>
                </a:cxn>
                <a:cxn ang="0">
                  <a:pos x="368" y="259"/>
                </a:cxn>
                <a:cxn ang="0">
                  <a:pos x="320" y="259"/>
                </a:cxn>
              </a:cxnLst>
              <a:rect l="0" t="0" r="r" b="b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05" y="136"/>
                </a:cxn>
                <a:cxn ang="0">
                  <a:pos x="525" y="224"/>
                </a:cxn>
                <a:cxn ang="0">
                  <a:pos x="429" y="288"/>
                </a:cxn>
                <a:cxn ang="0">
                  <a:pos x="389" y="304"/>
                </a:cxn>
                <a:cxn ang="0">
                  <a:pos x="189" y="272"/>
                </a:cxn>
                <a:cxn ang="0">
                  <a:pos x="113" y="216"/>
                </a:cxn>
                <a:cxn ang="0">
                  <a:pos x="57" y="248"/>
                </a:cxn>
                <a:cxn ang="0">
                  <a:pos x="21" y="296"/>
                </a:cxn>
                <a:cxn ang="0">
                  <a:pos x="5" y="344"/>
                </a:cxn>
                <a:cxn ang="0">
                  <a:pos x="13" y="368"/>
                </a:cxn>
                <a:cxn ang="0">
                  <a:pos x="85" y="376"/>
                </a:cxn>
                <a:cxn ang="0">
                  <a:pos x="101" y="400"/>
                </a:cxn>
                <a:cxn ang="0">
                  <a:pos x="133" y="352"/>
                </a:cxn>
                <a:cxn ang="0">
                  <a:pos x="189" y="368"/>
                </a:cxn>
                <a:cxn ang="0">
                  <a:pos x="237" y="368"/>
                </a:cxn>
                <a:cxn ang="0">
                  <a:pos x="381" y="392"/>
                </a:cxn>
                <a:cxn ang="0">
                  <a:pos x="429" y="408"/>
                </a:cxn>
                <a:cxn ang="0">
                  <a:pos x="469" y="408"/>
                </a:cxn>
                <a:cxn ang="0">
                  <a:pos x="557" y="376"/>
                </a:cxn>
                <a:cxn ang="0">
                  <a:pos x="649" y="312"/>
                </a:cxn>
                <a:cxn ang="0">
                  <a:pos x="705" y="256"/>
                </a:cxn>
                <a:cxn ang="0">
                  <a:pos x="697" y="160"/>
                </a:cxn>
              </a:cxnLst>
              <a:rect l="0" t="0" r="r" b="b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6" name="Freeform 24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/>
              <a:ahLst/>
              <a:cxnLst>
                <a:cxn ang="0">
                  <a:pos x="64" y="417"/>
                </a:cxn>
                <a:cxn ang="0">
                  <a:pos x="56" y="433"/>
                </a:cxn>
                <a:cxn ang="0">
                  <a:pos x="104" y="433"/>
                </a:cxn>
                <a:cxn ang="0">
                  <a:pos x="232" y="217"/>
                </a:cxn>
                <a:cxn ang="0">
                  <a:pos x="296" y="121"/>
                </a:cxn>
                <a:cxn ang="0">
                  <a:pos x="392" y="121"/>
                </a:cxn>
                <a:cxn ang="0">
                  <a:pos x="512" y="289"/>
                </a:cxn>
                <a:cxn ang="0">
                  <a:pos x="552" y="225"/>
                </a:cxn>
                <a:cxn ang="0">
                  <a:pos x="440" y="73"/>
                </a:cxn>
                <a:cxn ang="0">
                  <a:pos x="344" y="25"/>
                </a:cxn>
                <a:cxn ang="0">
                  <a:pos x="248" y="73"/>
                </a:cxn>
                <a:cxn ang="0">
                  <a:pos x="200" y="121"/>
                </a:cxn>
                <a:cxn ang="0">
                  <a:pos x="168" y="209"/>
                </a:cxn>
                <a:cxn ang="0">
                  <a:pos x="152" y="265"/>
                </a:cxn>
                <a:cxn ang="0">
                  <a:pos x="56" y="409"/>
                </a:cxn>
                <a:cxn ang="0">
                  <a:pos x="8" y="361"/>
                </a:cxn>
                <a:cxn ang="0">
                  <a:pos x="104" y="233"/>
                </a:cxn>
                <a:cxn ang="0">
                  <a:pos x="152" y="73"/>
                </a:cxn>
                <a:cxn ang="0">
                  <a:pos x="112" y="73"/>
                </a:cxn>
                <a:cxn ang="0">
                  <a:pos x="88" y="113"/>
                </a:cxn>
                <a:cxn ang="0">
                  <a:pos x="8" y="81"/>
                </a:cxn>
                <a:cxn ang="0">
                  <a:pos x="64" y="33"/>
                </a:cxn>
                <a:cxn ang="0">
                  <a:pos x="128" y="1"/>
                </a:cxn>
                <a:cxn ang="0">
                  <a:pos x="200" y="25"/>
                </a:cxn>
                <a:cxn ang="0">
                  <a:pos x="248" y="73"/>
                </a:cxn>
              </a:cxnLst>
              <a:rect l="0" t="0" r="r" b="b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7" name="Freeform 25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/>
              <a:ahLst/>
              <a:cxnLst>
                <a:cxn ang="0">
                  <a:pos x="304" y="168"/>
                </a:cxn>
                <a:cxn ang="0">
                  <a:pos x="64" y="24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64" y="96"/>
                </a:cxn>
                <a:cxn ang="0">
                  <a:pos x="128" y="96"/>
                </a:cxn>
                <a:cxn ang="0">
                  <a:pos x="160" y="152"/>
                </a:cxn>
                <a:cxn ang="0">
                  <a:pos x="304" y="232"/>
                </a:cxn>
                <a:cxn ang="0">
                  <a:pos x="352" y="192"/>
                </a:cxn>
                <a:cxn ang="0">
                  <a:pos x="304" y="168"/>
                </a:cxn>
              </a:cxnLst>
              <a:rect l="0" t="0" r="r" b="b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8" name="Freeform 26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/>
              <a:ahLst/>
              <a:cxnLst>
                <a:cxn ang="0">
                  <a:pos x="207" y="48"/>
                </a:cxn>
                <a:cxn ang="0">
                  <a:pos x="23" y="336"/>
                </a:cxn>
                <a:cxn ang="0">
                  <a:pos x="71" y="360"/>
                </a:cxn>
                <a:cxn ang="0">
                  <a:pos x="151" y="224"/>
                </a:cxn>
                <a:cxn ang="0">
                  <a:pos x="191" y="224"/>
                </a:cxn>
                <a:cxn ang="0">
                  <a:pos x="239" y="216"/>
                </a:cxn>
                <a:cxn ang="0">
                  <a:pos x="223" y="168"/>
                </a:cxn>
                <a:cxn ang="0">
                  <a:pos x="215" y="128"/>
                </a:cxn>
                <a:cxn ang="0">
                  <a:pos x="303" y="48"/>
                </a:cxn>
                <a:cxn ang="0">
                  <a:pos x="207" y="48"/>
                </a:cxn>
              </a:cxnLst>
              <a:rect l="0" t="0" r="r" b="b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9" name="Freeform 27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/>
              <a:ahLst/>
              <a:cxnLst>
                <a:cxn ang="0">
                  <a:pos x="64" y="37"/>
                </a:cxn>
                <a:cxn ang="0">
                  <a:pos x="288" y="13"/>
                </a:cxn>
                <a:cxn ang="0">
                  <a:pos x="480" y="117"/>
                </a:cxn>
                <a:cxn ang="0">
                  <a:pos x="568" y="325"/>
                </a:cxn>
                <a:cxn ang="0">
                  <a:pos x="576" y="501"/>
                </a:cxn>
                <a:cxn ang="0">
                  <a:pos x="504" y="533"/>
                </a:cxn>
                <a:cxn ang="0">
                  <a:pos x="504" y="429"/>
                </a:cxn>
                <a:cxn ang="0">
                  <a:pos x="456" y="261"/>
                </a:cxn>
                <a:cxn ang="0">
                  <a:pos x="384" y="165"/>
                </a:cxn>
                <a:cxn ang="0">
                  <a:pos x="328" y="133"/>
                </a:cxn>
                <a:cxn ang="0">
                  <a:pos x="216" y="117"/>
                </a:cxn>
                <a:cxn ang="0">
                  <a:pos x="64" y="141"/>
                </a:cxn>
                <a:cxn ang="0">
                  <a:pos x="0" y="69"/>
                </a:cxn>
                <a:cxn ang="0">
                  <a:pos x="64" y="45"/>
                </a:cxn>
              </a:cxnLst>
              <a:rect l="0" t="0" r="r" b="b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20" name="Freeform 28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/>
              <a:ahLst/>
              <a:cxnLst>
                <a:cxn ang="0">
                  <a:pos x="112" y="11"/>
                </a:cxn>
                <a:cxn ang="0">
                  <a:pos x="72" y="59"/>
                </a:cxn>
                <a:cxn ang="0">
                  <a:pos x="16" y="107"/>
                </a:cxn>
                <a:cxn ang="0">
                  <a:pos x="16" y="203"/>
                </a:cxn>
                <a:cxn ang="0">
                  <a:pos x="112" y="251"/>
                </a:cxn>
                <a:cxn ang="0">
                  <a:pos x="184" y="227"/>
                </a:cxn>
                <a:cxn ang="0">
                  <a:pos x="208" y="235"/>
                </a:cxn>
                <a:cxn ang="0">
                  <a:pos x="288" y="187"/>
                </a:cxn>
                <a:cxn ang="0">
                  <a:pos x="304" y="123"/>
                </a:cxn>
                <a:cxn ang="0">
                  <a:pos x="112" y="11"/>
                </a:cxn>
              </a:cxnLst>
              <a:rect l="0" t="0" r="r" b="b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21" name="Oval 29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2" name="Freeform 30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/>
              <a:ahLst/>
              <a:cxnLst>
                <a:cxn ang="0">
                  <a:pos x="247" y="96"/>
                </a:cxn>
                <a:cxn ang="0">
                  <a:pos x="63" y="112"/>
                </a:cxn>
                <a:cxn ang="0">
                  <a:pos x="23" y="232"/>
                </a:cxn>
                <a:cxn ang="0">
                  <a:pos x="199" y="360"/>
                </a:cxn>
                <a:cxn ang="0">
                  <a:pos x="439" y="320"/>
                </a:cxn>
                <a:cxn ang="0">
                  <a:pos x="639" y="288"/>
                </a:cxn>
                <a:cxn ang="0">
                  <a:pos x="703" y="192"/>
                </a:cxn>
                <a:cxn ang="0">
                  <a:pos x="655" y="40"/>
                </a:cxn>
                <a:cxn ang="0">
                  <a:pos x="543" y="8"/>
                </a:cxn>
                <a:cxn ang="0">
                  <a:pos x="439" y="0"/>
                </a:cxn>
              </a:cxnLst>
              <a:rect l="0" t="0" r="r" b="b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23" name="Freeform 31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360" y="144"/>
                </a:cxn>
                <a:cxn ang="0">
                  <a:pos x="456" y="240"/>
                </a:cxn>
                <a:cxn ang="0">
                  <a:pos x="336" y="312"/>
                </a:cxn>
                <a:cxn ang="0">
                  <a:pos x="312" y="256"/>
                </a:cxn>
                <a:cxn ang="0">
                  <a:pos x="264" y="336"/>
                </a:cxn>
                <a:cxn ang="0">
                  <a:pos x="120" y="336"/>
                </a:cxn>
                <a:cxn ang="0">
                  <a:pos x="24" y="336"/>
                </a:cxn>
                <a:cxn ang="0">
                  <a:pos x="24" y="288"/>
                </a:cxn>
                <a:cxn ang="0">
                  <a:pos x="168" y="240"/>
                </a:cxn>
                <a:cxn ang="0">
                  <a:pos x="216" y="192"/>
                </a:cxn>
                <a:cxn ang="0">
                  <a:pos x="176" y="96"/>
                </a:cxn>
                <a:cxn ang="0">
                  <a:pos x="264" y="48"/>
                </a:cxn>
              </a:cxnLst>
              <a:rect l="0" t="0" r="r" b="b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24" name="Freeform 32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88" y="16"/>
                </a:cxn>
                <a:cxn ang="0">
                  <a:pos x="672" y="16"/>
                </a:cxn>
                <a:cxn ang="0">
                  <a:pos x="768" y="16"/>
                </a:cxn>
                <a:cxn ang="0">
                  <a:pos x="720" y="64"/>
                </a:cxn>
                <a:cxn ang="0">
                  <a:pos x="736" y="96"/>
                </a:cxn>
                <a:cxn ang="0">
                  <a:pos x="544" y="120"/>
                </a:cxn>
                <a:cxn ang="0">
                  <a:pos x="400" y="104"/>
                </a:cxn>
                <a:cxn ang="0">
                  <a:pos x="224" y="104"/>
                </a:cxn>
                <a:cxn ang="0">
                  <a:pos x="144" y="208"/>
                </a:cxn>
                <a:cxn ang="0">
                  <a:pos x="104" y="128"/>
                </a:cxn>
                <a:cxn ang="0">
                  <a:pos x="0" y="112"/>
                </a:cxn>
              </a:cxnLst>
              <a:rect l="0" t="0" r="r" b="b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25" name="Freeform 33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22" y="20"/>
                </a:cxn>
                <a:cxn ang="0">
                  <a:pos x="122" y="100"/>
                </a:cxn>
                <a:cxn ang="0">
                  <a:pos x="86" y="124"/>
                </a:cxn>
                <a:cxn ang="0">
                  <a:pos x="6" y="156"/>
                </a:cxn>
                <a:cxn ang="0">
                  <a:pos x="50" y="388"/>
                </a:cxn>
                <a:cxn ang="0">
                  <a:pos x="178" y="708"/>
                </a:cxn>
                <a:cxn ang="0">
                  <a:pos x="186" y="724"/>
                </a:cxn>
                <a:cxn ang="0">
                  <a:pos x="218" y="740"/>
                </a:cxn>
                <a:cxn ang="0">
                  <a:pos x="94" y="684"/>
                </a:cxn>
                <a:cxn ang="0">
                  <a:pos x="206" y="740"/>
                </a:cxn>
                <a:cxn ang="0">
                  <a:pos x="342" y="732"/>
                </a:cxn>
                <a:cxn ang="0">
                  <a:pos x="390" y="684"/>
                </a:cxn>
                <a:cxn ang="0">
                  <a:pos x="342" y="588"/>
                </a:cxn>
                <a:cxn ang="0">
                  <a:pos x="238" y="220"/>
                </a:cxn>
              </a:cxnLst>
              <a:rect l="0" t="0" r="r" b="b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26" name="Freeform 34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/>
              <a:ahLst/>
              <a:cxnLst>
                <a:cxn ang="0">
                  <a:pos x="280" y="137"/>
                </a:cxn>
                <a:cxn ang="0">
                  <a:pos x="264" y="353"/>
                </a:cxn>
                <a:cxn ang="0">
                  <a:pos x="296" y="481"/>
                </a:cxn>
                <a:cxn ang="0">
                  <a:pos x="264" y="497"/>
                </a:cxn>
                <a:cxn ang="0">
                  <a:pos x="216" y="449"/>
                </a:cxn>
                <a:cxn ang="0">
                  <a:pos x="168" y="401"/>
                </a:cxn>
                <a:cxn ang="0">
                  <a:pos x="120" y="385"/>
                </a:cxn>
                <a:cxn ang="0">
                  <a:pos x="12" y="425"/>
                </a:cxn>
                <a:cxn ang="0">
                  <a:pos x="48" y="505"/>
                </a:cxn>
                <a:cxn ang="0">
                  <a:pos x="72" y="545"/>
                </a:cxn>
                <a:cxn ang="0">
                  <a:pos x="120" y="553"/>
                </a:cxn>
                <a:cxn ang="0">
                  <a:pos x="184" y="529"/>
                </a:cxn>
                <a:cxn ang="0">
                  <a:pos x="264" y="593"/>
                </a:cxn>
                <a:cxn ang="0">
                  <a:pos x="368" y="585"/>
                </a:cxn>
                <a:cxn ang="0">
                  <a:pos x="448" y="521"/>
                </a:cxn>
                <a:cxn ang="0">
                  <a:pos x="416" y="377"/>
                </a:cxn>
                <a:cxn ang="0">
                  <a:pos x="448" y="273"/>
                </a:cxn>
                <a:cxn ang="0">
                  <a:pos x="456" y="129"/>
                </a:cxn>
                <a:cxn ang="0">
                  <a:pos x="344" y="1"/>
                </a:cxn>
                <a:cxn ang="0">
                  <a:pos x="280" y="137"/>
                </a:cxn>
              </a:cxnLst>
              <a:rect l="0" t="0" r="r" b="b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27" name="Group 35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33828" name="Group 36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33829" name="Freeform 37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30" name="Freeform 38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3831" name="Freeform 39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2" name="AutoShape 40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833" name="Freeform 41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/>
              <a:ahLst/>
              <a:cxnLst>
                <a:cxn ang="0">
                  <a:pos x="252" y="53"/>
                </a:cxn>
                <a:cxn ang="0">
                  <a:pos x="164" y="29"/>
                </a:cxn>
                <a:cxn ang="0">
                  <a:pos x="112" y="13"/>
                </a:cxn>
                <a:cxn ang="0">
                  <a:pos x="16" y="61"/>
                </a:cxn>
                <a:cxn ang="0">
                  <a:pos x="16" y="109"/>
                </a:cxn>
                <a:cxn ang="0">
                  <a:pos x="76" y="141"/>
                </a:cxn>
                <a:cxn ang="0">
                  <a:pos x="160" y="205"/>
                </a:cxn>
                <a:cxn ang="0">
                  <a:pos x="260" y="301"/>
                </a:cxn>
                <a:cxn ang="0">
                  <a:pos x="284" y="437"/>
                </a:cxn>
                <a:cxn ang="0">
                  <a:pos x="348" y="445"/>
                </a:cxn>
                <a:cxn ang="0">
                  <a:pos x="316" y="365"/>
                </a:cxn>
                <a:cxn ang="0">
                  <a:pos x="260" y="245"/>
                </a:cxn>
                <a:cxn ang="0">
                  <a:pos x="256" y="109"/>
                </a:cxn>
                <a:cxn ang="0">
                  <a:pos x="208" y="13"/>
                </a:cxn>
                <a:cxn ang="0">
                  <a:pos x="204" y="29"/>
                </a:cxn>
                <a:cxn ang="0">
                  <a:pos x="252" y="53"/>
                </a:cxn>
              </a:cxnLst>
              <a:rect l="0" t="0" r="r" b="b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4" name="Freeform 42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" y="120"/>
                </a:cxn>
                <a:cxn ang="0">
                  <a:pos x="144" y="48"/>
                </a:cxn>
                <a:cxn ang="0">
                  <a:pos x="288" y="0"/>
                </a:cxn>
                <a:cxn ang="0">
                  <a:pos x="348" y="48"/>
                </a:cxn>
                <a:cxn ang="0">
                  <a:pos x="192" y="96"/>
                </a:cxn>
                <a:cxn ang="0">
                  <a:pos x="36" y="176"/>
                </a:cxn>
                <a:cxn ang="0">
                  <a:pos x="0" y="144"/>
                </a:cxn>
              </a:cxnLst>
              <a:rect l="0" t="0" r="r" b="b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35" name="Freeform 43"/>
          <p:cNvSpPr>
            <a:spLocks/>
          </p:cNvSpPr>
          <p:nvPr/>
        </p:nvSpPr>
        <p:spPr bwMode="auto">
          <a:xfrm>
            <a:off x="609600" y="3327400"/>
            <a:ext cx="8343900" cy="2082800"/>
          </a:xfrm>
          <a:custGeom>
            <a:avLst/>
            <a:gdLst/>
            <a:ahLst/>
            <a:cxnLst>
              <a:cxn ang="0">
                <a:pos x="4024" y="112"/>
              </a:cxn>
              <a:cxn ang="0">
                <a:pos x="5176" y="0"/>
              </a:cxn>
              <a:cxn ang="0">
                <a:pos x="5256" y="800"/>
              </a:cxn>
              <a:cxn ang="0">
                <a:pos x="48" y="1312"/>
              </a:cxn>
              <a:cxn ang="0">
                <a:pos x="0" y="400"/>
              </a:cxn>
              <a:cxn ang="0">
                <a:pos x="1280" y="264"/>
              </a:cxn>
            </a:cxnLst>
            <a:rect l="0" t="0" r="r" b="b"/>
            <a:pathLst>
              <a:path w="5256" h="1312">
                <a:moveTo>
                  <a:pt x="4024" y="112"/>
                </a:moveTo>
                <a:lnTo>
                  <a:pt x="5176" y="0"/>
                </a:lnTo>
                <a:lnTo>
                  <a:pt x="5256" y="800"/>
                </a:lnTo>
                <a:lnTo>
                  <a:pt x="48" y="1312"/>
                </a:lnTo>
                <a:lnTo>
                  <a:pt x="0" y="400"/>
                </a:lnTo>
                <a:lnTo>
                  <a:pt x="1280" y="264"/>
                </a:lnTo>
              </a:path>
            </a:pathLst>
          </a:custGeom>
          <a:noFill/>
          <a:ln w="57150" cmpd="sng">
            <a:solidFill>
              <a:srgbClr val="0033CC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 rot="-266812">
            <a:off x="6934200" y="26670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20 км/ч</a:t>
            </a:r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 rot="-266812">
            <a:off x="457200" y="32004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40 км/ч</a:t>
            </a:r>
          </a:p>
        </p:txBody>
      </p:sp>
      <p:sp>
        <p:nvSpPr>
          <p:cNvPr id="33838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19800" y="6248400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Arial" charset="0"/>
                <a:cs typeface="Arial" charset="0"/>
              </a:rPr>
              <a:t>Показать (6)</a:t>
            </a:r>
          </a:p>
        </p:txBody>
      </p:sp>
      <p:sp>
        <p:nvSpPr>
          <p:cNvPr id="33839" name="AutoShape 4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57200" cy="4445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840" name="Group 48"/>
          <p:cNvGrpSpPr>
            <a:grpSpLocks/>
          </p:cNvGrpSpPr>
          <p:nvPr/>
        </p:nvGrpSpPr>
        <p:grpSpPr bwMode="auto">
          <a:xfrm>
            <a:off x="192088" y="5218113"/>
            <a:ext cx="569912" cy="725487"/>
            <a:chOff x="2448" y="2976"/>
            <a:chExt cx="359" cy="457"/>
          </a:xfrm>
        </p:grpSpPr>
        <p:grpSp>
          <p:nvGrpSpPr>
            <p:cNvPr id="33841" name="Group 49"/>
            <p:cNvGrpSpPr>
              <a:grpSpLocks/>
            </p:cNvGrpSpPr>
            <p:nvPr/>
          </p:nvGrpSpPr>
          <p:grpSpPr bwMode="auto">
            <a:xfrm>
              <a:off x="2448" y="3289"/>
              <a:ext cx="308" cy="144"/>
              <a:chOff x="1792" y="4000"/>
              <a:chExt cx="352" cy="160"/>
            </a:xfrm>
          </p:grpSpPr>
          <p:sp>
            <p:nvSpPr>
              <p:cNvPr id="33842" name="Oval 50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3" name="Oval 51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4" name="Oval 52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845" name="Freeform 53"/>
            <p:cNvSpPr>
              <a:spLocks/>
            </p:cNvSpPr>
            <p:nvPr/>
          </p:nvSpPr>
          <p:spPr bwMode="auto">
            <a:xfrm rot="-148727">
              <a:off x="2595" y="2976"/>
              <a:ext cx="212" cy="33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846" name="Group 54"/>
          <p:cNvGrpSpPr>
            <a:grpSpLocks/>
          </p:cNvGrpSpPr>
          <p:nvPr/>
        </p:nvGrpSpPr>
        <p:grpSpPr bwMode="auto">
          <a:xfrm>
            <a:off x="8650288" y="4114800"/>
            <a:ext cx="569912" cy="725488"/>
            <a:chOff x="2448" y="2976"/>
            <a:chExt cx="359" cy="457"/>
          </a:xfrm>
        </p:grpSpPr>
        <p:grpSp>
          <p:nvGrpSpPr>
            <p:cNvPr id="33847" name="Group 55"/>
            <p:cNvGrpSpPr>
              <a:grpSpLocks/>
            </p:cNvGrpSpPr>
            <p:nvPr/>
          </p:nvGrpSpPr>
          <p:grpSpPr bwMode="auto">
            <a:xfrm>
              <a:off x="2448" y="3289"/>
              <a:ext cx="308" cy="144"/>
              <a:chOff x="1792" y="4000"/>
              <a:chExt cx="352" cy="160"/>
            </a:xfrm>
          </p:grpSpPr>
          <p:sp>
            <p:nvSpPr>
              <p:cNvPr id="33848" name="Oval 56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9" name="Oval 57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0" name="Oval 58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851" name="Freeform 59"/>
            <p:cNvSpPr>
              <a:spLocks/>
            </p:cNvSpPr>
            <p:nvPr/>
          </p:nvSpPr>
          <p:spPr bwMode="auto">
            <a:xfrm rot="-148727">
              <a:off x="2595" y="2976"/>
              <a:ext cx="212" cy="33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852" name="Group 60"/>
          <p:cNvGrpSpPr>
            <a:grpSpLocks/>
          </p:cNvGrpSpPr>
          <p:nvPr/>
        </p:nvGrpSpPr>
        <p:grpSpPr bwMode="auto">
          <a:xfrm>
            <a:off x="5334000" y="4038600"/>
            <a:ext cx="1447800" cy="1371600"/>
            <a:chOff x="2496" y="1920"/>
            <a:chExt cx="912" cy="864"/>
          </a:xfrm>
        </p:grpSpPr>
        <p:grpSp>
          <p:nvGrpSpPr>
            <p:cNvPr id="33853" name="Group 61"/>
            <p:cNvGrpSpPr>
              <a:grpSpLocks/>
            </p:cNvGrpSpPr>
            <p:nvPr/>
          </p:nvGrpSpPr>
          <p:grpSpPr bwMode="auto">
            <a:xfrm>
              <a:off x="2496" y="1968"/>
              <a:ext cx="768" cy="816"/>
              <a:chOff x="2496" y="1968"/>
              <a:chExt cx="768" cy="816"/>
            </a:xfrm>
          </p:grpSpPr>
          <p:grpSp>
            <p:nvGrpSpPr>
              <p:cNvPr id="33854" name="Group 62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33855" name="Oval 63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56" name="Oval 64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57" name="Oval 65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58" name="Freeform 66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859" name="Text Box 67"/>
            <p:cNvSpPr txBox="1">
              <a:spLocks noChangeArrowheads="1"/>
            </p:cNvSpPr>
            <p:nvPr/>
          </p:nvSpPr>
          <p:spPr bwMode="auto">
            <a:xfrm rot="-192859">
              <a:off x="2612" y="1920"/>
              <a:ext cx="796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t</a:t>
              </a:r>
              <a:r>
                <a:rPr lang="ru-RU" sz="36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вст</a:t>
              </a:r>
              <a:endPara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33860" name="Group 68"/>
          <p:cNvGrpSpPr>
            <a:grpSpLocks/>
          </p:cNvGrpSpPr>
          <p:nvPr/>
        </p:nvGrpSpPr>
        <p:grpSpPr bwMode="auto">
          <a:xfrm>
            <a:off x="1371600" y="4343400"/>
            <a:ext cx="7205663" cy="1066800"/>
            <a:chOff x="864" y="3120"/>
            <a:chExt cx="4539" cy="672"/>
          </a:xfrm>
        </p:grpSpPr>
        <p:grpSp>
          <p:nvGrpSpPr>
            <p:cNvPr id="33861" name="Group 69"/>
            <p:cNvGrpSpPr>
              <a:grpSpLocks/>
            </p:cNvGrpSpPr>
            <p:nvPr/>
          </p:nvGrpSpPr>
          <p:grpSpPr bwMode="auto">
            <a:xfrm>
              <a:off x="864" y="3552"/>
              <a:ext cx="192" cy="240"/>
              <a:chOff x="2464" y="3024"/>
              <a:chExt cx="399" cy="432"/>
            </a:xfrm>
          </p:grpSpPr>
          <p:grpSp>
            <p:nvGrpSpPr>
              <p:cNvPr id="33862" name="Group 70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63" name="Oval 71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64" name="Oval 72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6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66" name="Freeform 74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67" name="Group 75"/>
            <p:cNvGrpSpPr>
              <a:grpSpLocks/>
            </p:cNvGrpSpPr>
            <p:nvPr/>
          </p:nvGrpSpPr>
          <p:grpSpPr bwMode="auto">
            <a:xfrm>
              <a:off x="5184" y="3120"/>
              <a:ext cx="219" cy="240"/>
              <a:chOff x="2464" y="3024"/>
              <a:chExt cx="399" cy="432"/>
            </a:xfrm>
          </p:grpSpPr>
          <p:grpSp>
            <p:nvGrpSpPr>
              <p:cNvPr id="33868" name="Group 76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69" name="Oval 77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70" name="Oval 78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7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72" name="Freeform 80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3873" name="Group 81"/>
          <p:cNvGrpSpPr>
            <a:grpSpLocks/>
          </p:cNvGrpSpPr>
          <p:nvPr/>
        </p:nvGrpSpPr>
        <p:grpSpPr bwMode="auto">
          <a:xfrm>
            <a:off x="2438400" y="4419600"/>
            <a:ext cx="5453063" cy="838200"/>
            <a:chOff x="1536" y="3168"/>
            <a:chExt cx="3435" cy="528"/>
          </a:xfrm>
        </p:grpSpPr>
        <p:grpSp>
          <p:nvGrpSpPr>
            <p:cNvPr id="33874" name="Group 82"/>
            <p:cNvGrpSpPr>
              <a:grpSpLocks/>
            </p:cNvGrpSpPr>
            <p:nvPr/>
          </p:nvGrpSpPr>
          <p:grpSpPr bwMode="auto">
            <a:xfrm>
              <a:off x="4752" y="3168"/>
              <a:ext cx="219" cy="240"/>
              <a:chOff x="2464" y="3024"/>
              <a:chExt cx="399" cy="432"/>
            </a:xfrm>
          </p:grpSpPr>
          <p:grpSp>
            <p:nvGrpSpPr>
              <p:cNvPr id="33875" name="Group 83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76" name="Oval 84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77" name="Oval 85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78" name="Oval 86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79" name="Freeform 87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80" name="Group 88"/>
            <p:cNvGrpSpPr>
              <a:grpSpLocks/>
            </p:cNvGrpSpPr>
            <p:nvPr/>
          </p:nvGrpSpPr>
          <p:grpSpPr bwMode="auto">
            <a:xfrm>
              <a:off x="1536" y="3456"/>
              <a:ext cx="192" cy="240"/>
              <a:chOff x="2464" y="3024"/>
              <a:chExt cx="399" cy="432"/>
            </a:xfrm>
          </p:grpSpPr>
          <p:grpSp>
            <p:nvGrpSpPr>
              <p:cNvPr id="33881" name="Group 89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82" name="Oval 90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83" name="Oval 91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84" name="Oval 92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85" name="Freeform 93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3886" name="Group 94"/>
          <p:cNvGrpSpPr>
            <a:grpSpLocks/>
          </p:cNvGrpSpPr>
          <p:nvPr/>
        </p:nvGrpSpPr>
        <p:grpSpPr bwMode="auto">
          <a:xfrm>
            <a:off x="3429000" y="4495800"/>
            <a:ext cx="3776663" cy="685800"/>
            <a:chOff x="2160" y="3216"/>
            <a:chExt cx="2379" cy="432"/>
          </a:xfrm>
        </p:grpSpPr>
        <p:grpSp>
          <p:nvGrpSpPr>
            <p:cNvPr id="33887" name="Group 95"/>
            <p:cNvGrpSpPr>
              <a:grpSpLocks/>
            </p:cNvGrpSpPr>
            <p:nvPr/>
          </p:nvGrpSpPr>
          <p:grpSpPr bwMode="auto">
            <a:xfrm>
              <a:off x="4320" y="3216"/>
              <a:ext cx="219" cy="240"/>
              <a:chOff x="2464" y="3024"/>
              <a:chExt cx="399" cy="432"/>
            </a:xfrm>
          </p:grpSpPr>
          <p:grpSp>
            <p:nvGrpSpPr>
              <p:cNvPr id="33888" name="Group 96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89" name="Oval 97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90" name="Oval 98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91" name="Oval 99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92" name="Freeform 100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93" name="Group 101"/>
            <p:cNvGrpSpPr>
              <a:grpSpLocks/>
            </p:cNvGrpSpPr>
            <p:nvPr/>
          </p:nvGrpSpPr>
          <p:grpSpPr bwMode="auto">
            <a:xfrm>
              <a:off x="2160" y="3408"/>
              <a:ext cx="192" cy="240"/>
              <a:chOff x="2464" y="3024"/>
              <a:chExt cx="399" cy="432"/>
            </a:xfrm>
          </p:grpSpPr>
          <p:grpSp>
            <p:nvGrpSpPr>
              <p:cNvPr id="33894" name="Group 102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895" name="Oval 103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96" name="Oval 104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897" name="Oval 105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898" name="Freeform 106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3899" name="Group 107"/>
          <p:cNvGrpSpPr>
            <a:grpSpLocks/>
          </p:cNvGrpSpPr>
          <p:nvPr/>
        </p:nvGrpSpPr>
        <p:grpSpPr bwMode="auto">
          <a:xfrm>
            <a:off x="4419600" y="4572000"/>
            <a:ext cx="2100263" cy="457200"/>
            <a:chOff x="2784" y="3264"/>
            <a:chExt cx="1323" cy="288"/>
          </a:xfrm>
        </p:grpSpPr>
        <p:grpSp>
          <p:nvGrpSpPr>
            <p:cNvPr id="33900" name="Group 108"/>
            <p:cNvGrpSpPr>
              <a:grpSpLocks/>
            </p:cNvGrpSpPr>
            <p:nvPr/>
          </p:nvGrpSpPr>
          <p:grpSpPr bwMode="auto">
            <a:xfrm>
              <a:off x="3888" y="3264"/>
              <a:ext cx="219" cy="240"/>
              <a:chOff x="2464" y="3024"/>
              <a:chExt cx="399" cy="432"/>
            </a:xfrm>
          </p:grpSpPr>
          <p:grpSp>
            <p:nvGrpSpPr>
              <p:cNvPr id="33901" name="Group 109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902" name="Oval 110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903" name="Oval 111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90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905" name="Freeform 113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906" name="Group 114"/>
            <p:cNvGrpSpPr>
              <a:grpSpLocks/>
            </p:cNvGrpSpPr>
            <p:nvPr/>
          </p:nvGrpSpPr>
          <p:grpSpPr bwMode="auto">
            <a:xfrm>
              <a:off x="2784" y="3312"/>
              <a:ext cx="192" cy="240"/>
              <a:chOff x="2464" y="3024"/>
              <a:chExt cx="399" cy="432"/>
            </a:xfrm>
          </p:grpSpPr>
          <p:grpSp>
            <p:nvGrpSpPr>
              <p:cNvPr id="33907" name="Group 11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33908" name="Oval 11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909" name="Oval 11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91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3911" name="Freeform 11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3912" name="Rectangle 120"/>
          <p:cNvSpPr>
            <a:spLocks noChangeArrowheads="1"/>
          </p:cNvSpPr>
          <p:nvPr/>
        </p:nvSpPr>
        <p:spPr bwMode="auto">
          <a:xfrm rot="-249977">
            <a:off x="4191000" y="5334000"/>
            <a:ext cx="180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300 км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899 0.0713 L -3.05556E-6 -3.7037E-6 " pathEditMode="relative" rAng="0" ptsTypes="AA">
                                      <p:cBhvr>
                                        <p:cTn id="6" dur="5000" spd="-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-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46667 -0.07777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-3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46667 -0.08889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-4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4658 -0.08125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-4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03125 -0.058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2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-0.05556 " pathEditMode="relative" ptsTypes="AA">
                                      <p:cBhvr>
                                        <p:cTn id="32" dur="20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38"/>
                  </p:tgtEl>
                </p:cond>
              </p:nextCondLst>
            </p:seq>
          </p:childTnLst>
        </p:cTn>
      </p:par>
    </p:tnLst>
    <p:bldLst>
      <p:bldP spid="33835" grpId="0" animBg="1"/>
      <p:bldP spid="33836" grpId="0"/>
      <p:bldP spid="33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99"/>
            </a:gs>
            <a:gs pos="50000">
              <a:srgbClr val="FFFF99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420938"/>
            <a:ext cx="6870700" cy="1600200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solidFill>
                  <a:schemeClr val="folHlink"/>
                </a:solidFill>
              </a:rPr>
              <a:t>Интересные сведения о максимальной скорости</a:t>
            </a:r>
            <a:r>
              <a:rPr lang="ru-RU" sz="4000" smtClean="0"/>
              <a:t>.</a:t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584</TotalTime>
  <Words>236</Words>
  <Application>Microsoft Office PowerPoint</Application>
  <PresentationFormat>Экран (4:3)</PresentationFormat>
  <Paragraphs>37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Comic Sans MS</vt:lpstr>
      <vt:lpstr>Arial</vt:lpstr>
      <vt:lpstr>Calibri</vt:lpstr>
      <vt:lpstr>Times New Roman</vt:lpstr>
      <vt:lpstr>Пастель</vt:lpstr>
      <vt:lpstr>Оформление по умолчанию</vt:lpstr>
      <vt:lpstr>Урок математики  в 4 классе</vt:lpstr>
      <vt:lpstr>Слайд 2</vt:lpstr>
      <vt:lpstr>Решение задач на движение.</vt:lpstr>
      <vt:lpstr>Устный счет</vt:lpstr>
      <vt:lpstr>    Решение задач на движение разного уровня </vt:lpstr>
      <vt:lpstr>Формулы при решении задач на движение</vt:lpstr>
      <vt:lpstr>Слайд 7</vt:lpstr>
      <vt:lpstr>Слайд 8</vt:lpstr>
      <vt:lpstr>  Интересные сведения о максимальной скорости. </vt:lpstr>
      <vt:lpstr>Решение задач с недостающими данными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</dc:creator>
  <cp:lastModifiedBy>Jers</cp:lastModifiedBy>
  <cp:revision>7</cp:revision>
  <dcterms:created xsi:type="dcterms:W3CDTF">2010-03-15T18:17:55Z</dcterms:created>
  <dcterms:modified xsi:type="dcterms:W3CDTF">2013-11-10T15:55:42Z</dcterms:modified>
</cp:coreProperties>
</file>