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5486400" cy="4114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2288" y="4786322"/>
            <a:ext cx="5486400" cy="5810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286512" y="571480"/>
            <a:ext cx="2643206" cy="5730088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solidFill>
                  <a:srgbClr val="00B050"/>
                </a:solidFill>
              </a:rPr>
              <a:t>Выполнили: </a:t>
            </a:r>
            <a:r>
              <a:rPr lang="ru-RU" sz="2800" b="1" i="1" dirty="0" smtClean="0">
                <a:solidFill>
                  <a:srgbClr val="00B050"/>
                </a:solidFill>
              </a:rPr>
              <a:t>София </a:t>
            </a:r>
            <a:r>
              <a:rPr lang="ru-RU" sz="2800" b="1" i="1" dirty="0" err="1" smtClean="0">
                <a:solidFill>
                  <a:srgbClr val="00B050"/>
                </a:solidFill>
              </a:rPr>
              <a:t>Мифодовская</a:t>
            </a:r>
            <a:r>
              <a:rPr lang="ru-RU" sz="2800" b="1" i="1" dirty="0" smtClean="0">
                <a:solidFill>
                  <a:srgbClr val="00B050"/>
                </a:solidFill>
              </a:rPr>
              <a:t>;</a:t>
            </a:r>
          </a:p>
          <a:p>
            <a:r>
              <a:rPr lang="ru-RU" sz="2800" b="1" i="1" dirty="0" smtClean="0">
                <a:solidFill>
                  <a:srgbClr val="00B050"/>
                </a:solidFill>
              </a:rPr>
              <a:t>Юлия </a:t>
            </a:r>
            <a:r>
              <a:rPr lang="ru-RU" sz="2800" b="1" i="1" dirty="0" err="1" smtClean="0">
                <a:solidFill>
                  <a:srgbClr val="00B050"/>
                </a:solidFill>
              </a:rPr>
              <a:t>Сединкина</a:t>
            </a:r>
            <a:endParaRPr lang="ru-RU" sz="2800" b="1" i="1" dirty="0" smtClean="0">
              <a:solidFill>
                <a:srgbClr val="00B050"/>
              </a:solidFill>
            </a:endParaRPr>
          </a:p>
          <a:p>
            <a:r>
              <a:rPr lang="ru-RU" sz="2800" b="1" i="1" dirty="0" smtClean="0">
                <a:solidFill>
                  <a:srgbClr val="00B050"/>
                </a:solidFill>
              </a:rPr>
              <a:t> 5»В» </a:t>
            </a:r>
            <a:r>
              <a:rPr lang="ru-RU" sz="2800" b="1" i="1" dirty="0" err="1" smtClean="0">
                <a:solidFill>
                  <a:srgbClr val="00B050"/>
                </a:solidFill>
              </a:rPr>
              <a:t>кл</a:t>
            </a:r>
            <a:r>
              <a:rPr lang="ru-RU" sz="2800" b="1" i="1" u="sng" dirty="0" smtClean="0">
                <a:solidFill>
                  <a:srgbClr val="00B050"/>
                </a:solidFill>
              </a:rPr>
              <a:t>.</a:t>
            </a:r>
          </a:p>
          <a:p>
            <a:r>
              <a:rPr lang="ru-RU" sz="2800" b="1" i="1" u="sng" dirty="0" smtClean="0">
                <a:solidFill>
                  <a:srgbClr val="00B050"/>
                </a:solidFill>
              </a:rPr>
              <a:t>Руководитель: </a:t>
            </a:r>
            <a:r>
              <a:rPr lang="ru-RU" sz="2800" b="1" i="1" dirty="0" smtClean="0">
                <a:solidFill>
                  <a:srgbClr val="00B050"/>
                </a:solidFill>
              </a:rPr>
              <a:t>Валентина Ивановна </a:t>
            </a:r>
            <a:r>
              <a:rPr lang="ru-RU" sz="2800" b="1" i="1" dirty="0" err="1" smtClean="0">
                <a:solidFill>
                  <a:srgbClr val="00B050"/>
                </a:solidFill>
              </a:rPr>
              <a:t>Тарасенко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5072074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Цели:1. Научится новым приемам работы 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 бумагой;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         2. Научиться составлять композицию;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         3.Сделать подарок на праздник.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2614610"/>
          </a:xfrm>
        </p:spPr>
        <p:txBody>
          <a:bodyPr>
            <a:normAutofit/>
          </a:bodyPr>
          <a:lstStyle/>
          <a:p>
            <a:r>
              <a:rPr lang="ru-RU" sz="1800" b="1" u="sng" dirty="0" smtClean="0"/>
              <a:t>Материалы: </a:t>
            </a:r>
            <a:r>
              <a:rPr lang="ru-RU" sz="1800" dirty="0" smtClean="0"/>
              <a:t>гофрированная бумага зеленого цвета,</a:t>
            </a:r>
            <a:br>
              <a:rPr lang="ru-RU" sz="1800" dirty="0" smtClean="0"/>
            </a:br>
            <a:r>
              <a:rPr lang="ru-RU" sz="1800" dirty="0" smtClean="0"/>
              <a:t>гофрированная бумага для изготовления бутона розы (цвет – на ваш вкус),проволока (шпажки), клей.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Технология изготовления:</a:t>
            </a:r>
            <a:br>
              <a:rPr lang="ru-RU" dirty="0" smtClean="0"/>
            </a:br>
            <a:r>
              <a:rPr lang="ru-RU" sz="1600" dirty="0" smtClean="0"/>
              <a:t>1. </a:t>
            </a:r>
            <a:r>
              <a:rPr lang="ru-RU" sz="1800" dirty="0" smtClean="0"/>
              <a:t>По размерам, вырезать лепестки, чашечку и листочки розы. 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8" name="Содержимое 7" descr="IMG_6360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800600" y="3738542"/>
            <a:ext cx="3986242" cy="265749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Содержимое 6" descr="IMG_6321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357158" y="2714620"/>
            <a:ext cx="4191000" cy="2794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Лепестки деформировать</a:t>
            </a:r>
            <a:endParaRPr lang="ru-RU" dirty="0"/>
          </a:p>
        </p:txBody>
      </p:sp>
      <p:pic>
        <p:nvPicPr>
          <p:cNvPr id="5" name="Содержимое 4" descr="IMG_6363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57158" y="1500174"/>
            <a:ext cx="3714744" cy="24764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Содержимое 5" descr="IMG_6364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357686" y="3286124"/>
            <a:ext cx="4286280" cy="285752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900230"/>
          </a:xfrm>
        </p:spPr>
        <p:txBody>
          <a:bodyPr>
            <a:noAutofit/>
          </a:bodyPr>
          <a:lstStyle/>
          <a:p>
            <a:r>
              <a:rPr lang="ru-RU" sz="1600" dirty="0" smtClean="0"/>
              <a:t>3. Когда будут готовы все детали цветка из гофрированной бумаги, розу можно собирать. Для этого подгибаем один конец проволоки и на него нанизываем лепестки. Начинаем с самых маленьких лепестков, а потом по кругу нанизываем средние и большие. Первый круг цветка состоит из узких двух лепесточков, потом – из трех, а затем четырех и, наконец, пяти. Каждый последующий лепесточек немного должен заходить за предыдущий, частично покрываясь последующим. Чтобы они не сползали с проволоки, немного подклеивайте их.</a:t>
            </a:r>
            <a:endParaRPr lang="ru-RU" sz="1600" dirty="0"/>
          </a:p>
        </p:txBody>
      </p:sp>
      <p:pic>
        <p:nvPicPr>
          <p:cNvPr id="5" name="Содержимое 4" descr="IMG_637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04800" y="2565400"/>
            <a:ext cx="4191000" cy="2794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IMG_637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800600" y="3643314"/>
            <a:ext cx="4343400" cy="2895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4. Когда лепестки будут собраны в бутон, в его основание снаружи приклеить зеленую чашечку. Проволоку спрятать, обернув стебель зеленой </a:t>
            </a:r>
            <a:r>
              <a:rPr lang="ru-RU" sz="2000" dirty="0" err="1" smtClean="0"/>
              <a:t>гофробумагой</a:t>
            </a:r>
            <a:r>
              <a:rPr lang="ru-RU" sz="2000" dirty="0" smtClean="0"/>
              <a:t>.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5" name="Содержимое 4" descr="IMG_6376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 rot="15384535">
            <a:off x="304800" y="2609301"/>
            <a:ext cx="4191000" cy="270619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Содержимое 6" descr="IMG_6348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 rot="693005">
            <a:off x="5245100" y="1600200"/>
            <a:ext cx="3149600" cy="47244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928670"/>
            <a:ext cx="3267068" cy="5072098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Вот такой подарок мы сделали!</a:t>
            </a:r>
            <a:endParaRPr lang="ru-RU" sz="5400" dirty="0"/>
          </a:p>
        </p:txBody>
      </p:sp>
      <p:pic>
        <p:nvPicPr>
          <p:cNvPr id="4" name="Содержимое 3" descr="IMG_635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929190" y="1357298"/>
            <a:ext cx="3000396" cy="45005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198</TotalTime>
  <Words>171</Words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 </vt:lpstr>
      <vt:lpstr>Материалы: гофрированная бумага зеленого цвета, гофрированная бумага для изготовления бутона розы (цвет – на ваш вкус),проволока (шпажки), клей. Технология изготовления: 1. По размерам, вырезать лепестки, чашечку и листочки розы.  </vt:lpstr>
      <vt:lpstr>2. Лепестки деформировать</vt:lpstr>
      <vt:lpstr>3. Когда будут готовы все детали цветка из гофрированной бумаги, розу можно собирать. Для этого подгибаем один конец проволоки и на него нанизываем лепестки. Начинаем с самых маленьких лепестков, а потом по кругу нанизываем средние и большие. Первый круг цветка состоит из узких двух лепесточков, потом – из трех, а затем четырех и, наконец, пяти. Каждый последующий лепесточек немного должен заходить за предыдущий, частично покрываясь последующим. Чтобы они не сползали с проволоки, немного подклеивайте их.</vt:lpstr>
      <vt:lpstr>4. Когда лепестки будут собраны в бутон, в его основание снаружи приклеить зеленую чашечку. Проволоку спрятать, обернув стебель зеленой гофробумагой.  </vt:lpstr>
      <vt:lpstr>Вот такой подарок мы сделали!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cp:lastModifiedBy>Admin</cp:lastModifiedBy>
  <cp:revision>14</cp:revision>
  <dcterms:modified xsi:type="dcterms:W3CDTF">2014-05-06T12:29:48Z</dcterms:modified>
</cp:coreProperties>
</file>