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2" r:id="rId3"/>
    <p:sldId id="261" r:id="rId4"/>
    <p:sldId id="264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599" autoAdjust="0"/>
  </p:normalViewPr>
  <p:slideViewPr>
    <p:cSldViewPr>
      <p:cViewPr varScale="1">
        <p:scale>
          <a:sx n="71" d="100"/>
          <a:sy n="71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 spd="med" advClick="0" advTm="6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19.11.2013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 spd="med" advClick="0" advTm="6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ransition spd="med" advClick="0" advTm="6000">
    <p:strips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94717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Конкурс презентаций </a:t>
            </a:r>
            <a:br>
              <a:rPr lang="ru-RU" sz="3200" dirty="0" smtClean="0"/>
            </a:br>
            <a:r>
              <a:rPr lang="ru-RU" sz="3200" dirty="0" smtClean="0"/>
              <a:t>«Наша дошкольная жизнь»</a:t>
            </a:r>
            <a:br>
              <a:rPr lang="ru-RU" sz="3200" dirty="0" smtClean="0"/>
            </a:br>
            <a:r>
              <a:rPr lang="ru-RU" sz="3200" dirty="0" smtClean="0"/>
              <a:t>Номинация </a:t>
            </a:r>
            <a:r>
              <a:rPr lang="ru-RU" sz="3200" b="1" dirty="0" smtClean="0"/>
              <a:t>«Растём здоровыми»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564904"/>
            <a:ext cx="5570909" cy="2155304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Тема </a:t>
            </a:r>
            <a:r>
              <a:rPr lang="ru-RU" sz="3600" b="1" dirty="0" smtClean="0"/>
              <a:t>«Использование </a:t>
            </a:r>
            <a:r>
              <a:rPr lang="ru-RU" sz="3600" b="1" dirty="0" err="1" smtClean="0"/>
              <a:t>здоровьесберегающих</a:t>
            </a:r>
            <a:r>
              <a:rPr lang="ru-RU" sz="3600" b="1" dirty="0" smtClean="0"/>
              <a:t> технологий в работе учителя – логопеда»</a:t>
            </a:r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476672"/>
            <a:ext cx="8167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МБДОУ «Детский сад комбинированного вида № 7 «Кораблик»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83768" y="5157192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Учителя-логопеды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первой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квалификационной категории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Шибанова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Оксана Александровна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Спиридонова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Елена Владимировна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2852936"/>
            <a:ext cx="2376264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Су – </a:t>
            </a:r>
            <a:r>
              <a:rPr lang="ru-RU" dirty="0" err="1" smtClean="0"/>
              <a:t>джок</a:t>
            </a:r>
            <a:r>
              <a:rPr lang="ru-RU" dirty="0" smtClean="0"/>
              <a:t> терапия </a:t>
            </a:r>
            <a:endParaRPr lang="ru-RU" dirty="0"/>
          </a:p>
        </p:txBody>
      </p:sp>
      <p:pic>
        <p:nvPicPr>
          <p:cNvPr id="6" name="Содержимое 7" descr="DSC03162.JPG"/>
          <p:cNvPicPr>
            <a:picLocks noChangeAspect="1"/>
          </p:cNvPicPr>
          <p:nvPr/>
        </p:nvPicPr>
        <p:blipFill>
          <a:blip r:embed="rId2" cstate="email"/>
          <a:srcRect b="14309"/>
          <a:stretch>
            <a:fillRect/>
          </a:stretch>
        </p:blipFill>
        <p:spPr>
          <a:xfrm>
            <a:off x="5292080" y="404664"/>
            <a:ext cx="2520280" cy="245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7" descr="DSC03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3240360" cy="204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8" descr="DSC03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3168352" cy="205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DC128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17032"/>
            <a:ext cx="2987824" cy="22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148064" y="5805264"/>
            <a:ext cx="2376264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Пальчиковый театр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99992" y="2780928"/>
            <a:ext cx="3960440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Самомассаж</a:t>
            </a:r>
            <a:r>
              <a:rPr lang="ru-RU" dirty="0" smtClean="0"/>
              <a:t> кистей и пальцев рук с использованием «сухого бассейна»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5078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Массаж и </a:t>
            </a:r>
            <a:r>
              <a:rPr lang="ru-RU" sz="3200" b="1" dirty="0" err="1" smtClean="0">
                <a:solidFill>
                  <a:srgbClr val="FF0000"/>
                </a:solidFill>
              </a:rPr>
              <a:t>самомассаж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SDC12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052736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084168" y="3284984"/>
            <a:ext cx="2376264" cy="11918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Массаж и </a:t>
            </a:r>
            <a:r>
              <a:rPr lang="ru-RU" sz="1600" dirty="0" err="1" smtClean="0"/>
              <a:t>самомассаж</a:t>
            </a:r>
            <a:r>
              <a:rPr lang="ru-RU" sz="1600" dirty="0" smtClean="0"/>
              <a:t> кистей и пальцев рук</a:t>
            </a:r>
            <a:endParaRPr lang="ru-RU" sz="1600" dirty="0"/>
          </a:p>
        </p:txBody>
      </p:sp>
      <p:pic>
        <p:nvPicPr>
          <p:cNvPr id="7" name="Picture 5" descr="C:\Users\Poltergeist\Desktop\массаж\DSC03174.JPG"/>
          <p:cNvPicPr>
            <a:picLocks noChangeAspect="1" noChangeArrowheads="1"/>
          </p:cNvPicPr>
          <p:nvPr/>
        </p:nvPicPr>
        <p:blipFill>
          <a:blip r:embed="rId3" cstate="print"/>
          <a:srcRect l="5491" r="4825"/>
          <a:stretch>
            <a:fillRect/>
          </a:stretch>
        </p:blipFill>
        <p:spPr bwMode="auto">
          <a:xfrm>
            <a:off x="2555776" y="4077072"/>
            <a:ext cx="3528392" cy="221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31840" y="3573016"/>
            <a:ext cx="2376264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Массаж язычной мускулатуры</a:t>
            </a:r>
            <a:endParaRPr lang="ru-RU" dirty="0"/>
          </a:p>
        </p:txBody>
      </p:sp>
      <p:pic>
        <p:nvPicPr>
          <p:cNvPr id="8" name="Рисунок 7" descr="SDC12811.JPG"/>
          <p:cNvPicPr>
            <a:picLocks noChangeAspect="1"/>
          </p:cNvPicPr>
          <p:nvPr/>
        </p:nvPicPr>
        <p:blipFill>
          <a:blip r:embed="rId4" cstate="print"/>
          <a:srcRect l="7862"/>
          <a:stretch>
            <a:fillRect/>
          </a:stretch>
        </p:blipFill>
        <p:spPr>
          <a:xfrm>
            <a:off x="323528" y="980728"/>
            <a:ext cx="2949953" cy="240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3284984"/>
            <a:ext cx="2376264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Массаж и </a:t>
            </a:r>
            <a:r>
              <a:rPr lang="ru-RU" dirty="0" err="1" smtClean="0"/>
              <a:t>самомассаж</a:t>
            </a:r>
            <a:r>
              <a:rPr lang="ru-RU" dirty="0" smtClean="0"/>
              <a:t> лицевых мышц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мимической мускулатуры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Содержимое 6" descr="DSC03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677727" cy="2953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7" descr="DSC03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998915" cy="292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4365104"/>
            <a:ext cx="4667553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Развитие эмоционального мира ребёнка, совершенствование эмоций, активизация умения чувствовать настроение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05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Артикуляционная гимнастика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861048"/>
            <a:ext cx="2376264" cy="19409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Проводится ежедневно 2 раза  (по 5 мин.) учителем - логопедом и воспитателями</a:t>
            </a:r>
            <a:endParaRPr lang="ru-RU" dirty="0"/>
          </a:p>
        </p:txBody>
      </p:sp>
      <p:pic>
        <p:nvPicPr>
          <p:cNvPr id="4" name="Рисунок 3" descr="SDC127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9872" y="2348880"/>
            <a:ext cx="4668011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1124744"/>
            <a:ext cx="8424936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 артикуляционной гимнастики </a:t>
            </a:r>
            <a:r>
              <a:rPr lang="ru-RU" dirty="0" smtClean="0"/>
              <a:t>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926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Дыхательная гимнастика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DC127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124744"/>
            <a:ext cx="307234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99992" y="1124744"/>
            <a:ext cx="4104456" cy="19409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Дыхательные упражнения помогают выработать диафрагмальное дыхание, а также продолжительность, силу и правильное распределение выдоха. </a:t>
            </a:r>
            <a:endParaRPr lang="ru-RU" dirty="0"/>
          </a:p>
        </p:txBody>
      </p:sp>
      <p:pic>
        <p:nvPicPr>
          <p:cNvPr id="6" name="Содержимое 6" descr="DSC03163.JPG"/>
          <p:cNvPicPr>
            <a:picLocks noChangeAspect="1"/>
          </p:cNvPicPr>
          <p:nvPr/>
        </p:nvPicPr>
        <p:blipFill>
          <a:blip r:embed="rId3" cstate="print"/>
          <a:srcRect l="11467" r="12087"/>
          <a:stretch>
            <a:fillRect/>
          </a:stretch>
        </p:blipFill>
        <p:spPr>
          <a:xfrm>
            <a:off x="1259632" y="3140968"/>
            <a:ext cx="2880320" cy="21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DSC03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298138"/>
            <a:ext cx="2952328" cy="187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181.JPG"/>
          <p:cNvPicPr>
            <a:picLocks noChangeAspect="1"/>
          </p:cNvPicPr>
          <p:nvPr/>
        </p:nvPicPr>
        <p:blipFill>
          <a:blip r:embed="rId5" cstate="print"/>
          <a:srcRect t="3808" b="3808"/>
          <a:stretch>
            <a:fillRect/>
          </a:stretch>
        </p:blipFill>
        <p:spPr>
          <a:xfrm>
            <a:off x="6516216" y="3212976"/>
            <a:ext cx="1728192" cy="283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6672"/>
            <a:ext cx="4594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Биоэнергопластика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DC12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149080"/>
            <a:ext cx="2568285" cy="192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DC12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77072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2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268760"/>
            <a:ext cx="3395869" cy="254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908720"/>
            <a:ext cx="2016224" cy="3056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Цель: </a:t>
            </a:r>
            <a:r>
              <a:rPr lang="ru-RU" dirty="0" smtClean="0"/>
              <a:t>Развитие координации движений, развитие общей, мелкой и артикуляционной моторики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1988840"/>
            <a:ext cx="1800201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Работа строится поэтапно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Упражнения на развитие высших психических функций (внимания, памяти, мышления)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10500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268760"/>
            <a:ext cx="2880320" cy="205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7" descr="DSC03129.JPG"/>
          <p:cNvPicPr>
            <a:picLocks noChangeAspect="1"/>
          </p:cNvPicPr>
          <p:nvPr/>
        </p:nvPicPr>
        <p:blipFill>
          <a:blip r:embed="rId3" cstate="print"/>
          <a:srcRect l="13775" t="10164"/>
          <a:stretch>
            <a:fillRect/>
          </a:stretch>
        </p:blipFill>
        <p:spPr>
          <a:xfrm>
            <a:off x="5220072" y="3789040"/>
            <a:ext cx="2662957" cy="210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76056" y="5877272"/>
            <a:ext cx="3240360" cy="40862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«Четвертый лишний»</a:t>
            </a:r>
            <a:endParaRPr lang="ru-RU" dirty="0"/>
          </a:p>
        </p:txBody>
      </p:sp>
      <p:pic>
        <p:nvPicPr>
          <p:cNvPr id="7" name="Содержимое 11" descr="DSC03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28083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:\DSC03214.JPG"/>
          <p:cNvPicPr>
            <a:picLocks noChangeAspect="1" noChangeArrowheads="1"/>
          </p:cNvPicPr>
          <p:nvPr/>
        </p:nvPicPr>
        <p:blipFill>
          <a:blip r:embed="rId5" cstate="screen"/>
          <a:srcRect l="5876" r="7949"/>
          <a:stretch>
            <a:fillRect/>
          </a:stretch>
        </p:blipFill>
        <p:spPr bwMode="auto">
          <a:xfrm>
            <a:off x="5076056" y="1268760"/>
            <a:ext cx="2880320" cy="202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284984"/>
            <a:ext cx="3096344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«Найди противоположности»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5733256"/>
            <a:ext cx="2952328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«Собери целое из частей»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996952"/>
            <a:ext cx="3744416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«Выяви закономерность и продолжи ряд»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Игровые технологии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DC128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98392">
            <a:off x="569590" y="1091011"/>
            <a:ext cx="2532101" cy="189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DC128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980728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28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662949">
            <a:off x="6093685" y="1198699"/>
            <a:ext cx="2452576" cy="183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DSC0312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1560" y="3645024"/>
            <a:ext cx="2952328" cy="234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DC1282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8064" y="3789040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55776" y="2780928"/>
            <a:ext cx="3744416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Куклотерапия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4077072"/>
            <a:ext cx="1440161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Игры-драматизации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Дидактические игры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10500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052736"/>
            <a:ext cx="2939819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10500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1" y="980728"/>
            <a:ext cx="3035829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DSC031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3645024"/>
            <a:ext cx="3096344" cy="237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5008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8104" y="3789040"/>
            <a:ext cx="2904323" cy="217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75856" y="2276872"/>
            <a:ext cx="2304256" cy="27853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Цель: </a:t>
            </a:r>
            <a:r>
              <a:rPr lang="ru-RU" dirty="0" smtClean="0"/>
              <a:t>Формирование мыслительных операций (сравнение, классификация, обобщение), совершенствование речи.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700808"/>
            <a:ext cx="6804248" cy="244827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Здоровье – это главное жизненное благо. Только здоровый человек может быть свободным, радостным, счастливым.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284984"/>
            <a:ext cx="6007598" cy="18288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 Здоровье — это еще не все, но все остальное без здоровья — ничто… 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Сократ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908720"/>
            <a:ext cx="5498904" cy="2316832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543802" cy="1219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7544" y="476672"/>
            <a:ext cx="8136904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Принципы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здоровьесбережения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 навреди!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Принцип триединого представления о здоровье.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Arial" pitchFamily="34" charset="0"/>
              </a:rPr>
              <a:t>физическое здоровье (органы, функции);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Arial" pitchFamily="34" charset="0"/>
              </a:rPr>
              <a:t>нравственное (интересы, помыслы, увлечения);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Arial" pitchFamily="34" charset="0"/>
              </a:rPr>
              <a:t>психическое (адекватное отношение к ситуации)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Непрерывность и преемственность.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Соответствие содержания и организации обучения и воспитания возрастным и индивидуальным особенностям ребёнка.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Комплексный, междисциплинарный подход.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Комплексная </a:t>
            </a:r>
            <a:r>
              <a:rPr lang="ru-RU" sz="2800" b="1" dirty="0" smtClean="0"/>
              <a:t>оздоровительно-коррекционная</a:t>
            </a:r>
            <a:r>
              <a:rPr lang="ru-RU" sz="2800" dirty="0" smtClean="0"/>
              <a:t> </a:t>
            </a:r>
            <a:r>
              <a:rPr lang="ru-RU" sz="2800" b="1" dirty="0" smtClean="0"/>
              <a:t>работа с детьми с нарушениями речи</a:t>
            </a:r>
            <a:r>
              <a:rPr lang="ru-RU" sz="2800" dirty="0" smtClean="0"/>
              <a:t>, включает в себя: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Рациональную организацию учебного процесса.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Мышечную релаксацию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Развитие общей моторики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52936"/>
            <a:ext cx="5197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Упражнения для профилактики зрения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Развитие мелкой моторики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Массаж и </a:t>
            </a:r>
            <a:r>
              <a:rPr lang="ru-RU" dirty="0" err="1" smtClean="0"/>
              <a:t>самомассаж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330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Развитие мимической мускулатуры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293096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Артикуляционную гимнастику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653136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Дыхательную гимнастику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013176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Биоэнергопластику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37321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Упражнения на развитие высших психических функций (внимания, памяти, мышления)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949280"/>
            <a:ext cx="297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Игровые технологии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Рациональная организация коррекционного  процесса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P1050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980728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501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052736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500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717032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DC127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6096" y="3861048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03848" y="3140968"/>
            <a:ext cx="2664296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НОД проводится в режиме смены динамичных поз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2" cy="6872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Мышечная релаксация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437112"/>
            <a:ext cx="3960440" cy="1634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Релаксация - комплекс расслабляющих упражнений, снимающих напряжение мышц рук и ног, мышц шеи и речевого аппарата.</a:t>
            </a:r>
            <a:endParaRPr lang="ru-RU" dirty="0"/>
          </a:p>
        </p:txBody>
      </p:sp>
      <p:pic>
        <p:nvPicPr>
          <p:cNvPr id="5" name="Рисунок 4" descr="SDC127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124744"/>
            <a:ext cx="35523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DC127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124744"/>
            <a:ext cx="3480387" cy="261029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72200" y="3356992"/>
            <a:ext cx="2177214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3356992"/>
            <a:ext cx="2262081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Игровые приемы</a:t>
            </a:r>
            <a:endParaRPr lang="ru-RU" dirty="0"/>
          </a:p>
        </p:txBody>
      </p:sp>
      <p:pic>
        <p:nvPicPr>
          <p:cNvPr id="10" name="Рисунок 9" descr="SDC127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4005064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516216" y="6021288"/>
            <a:ext cx="1280352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Фитбол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628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Развитие общей моторики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DC127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124744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10501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4149080"/>
            <a:ext cx="2651786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868144" y="6093296"/>
            <a:ext cx="2992941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Двигательно-речевые </a:t>
            </a:r>
            <a:endParaRPr lang="ru-RU" dirty="0"/>
          </a:p>
        </p:txBody>
      </p:sp>
      <p:pic>
        <p:nvPicPr>
          <p:cNvPr id="11" name="Содержимое 4" descr="DSC0313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8628" y="3717032"/>
            <a:ext cx="2867228" cy="242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5805264"/>
            <a:ext cx="2376264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Подражательные </a:t>
            </a:r>
            <a:r>
              <a:rPr lang="ru-RU" dirty="0" err="1" smtClean="0"/>
              <a:t>физминутки</a:t>
            </a:r>
            <a:endParaRPr lang="ru-RU" dirty="0"/>
          </a:p>
        </p:txBody>
      </p:sp>
      <p:pic>
        <p:nvPicPr>
          <p:cNvPr id="14" name="Рисунок 13" descr="SDC128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98072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5" descr="PA18109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31840" y="2420888"/>
            <a:ext cx="2952328" cy="249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2924944"/>
            <a:ext cx="2232248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Физкультурно-спортивные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4437112"/>
            <a:ext cx="2059588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Танцевальные </a:t>
            </a:r>
            <a:r>
              <a:rPr lang="ru-RU" dirty="0" err="1" smtClean="0"/>
              <a:t>физпаузы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068960"/>
            <a:ext cx="2376264" cy="936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Оздоровительно- гигиенические </a:t>
            </a:r>
            <a:r>
              <a:rPr lang="ru-RU" sz="1600" dirty="0" err="1" smtClean="0"/>
              <a:t>физминутки</a:t>
            </a:r>
            <a:endParaRPr lang="ru-RU" sz="1600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Упражнения для профилактики зрения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2664296" cy="338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Использование наглядно– дидактического материала позволяет снимать мышечное напряжение глаз, вызывает эмоциональный подъем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373216"/>
            <a:ext cx="7272808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Зрительную гимнастику необходимо проводить регулярно 2-3 раза в день по 3-5 минут.</a:t>
            </a:r>
            <a:endParaRPr lang="ru-RU" dirty="0"/>
          </a:p>
        </p:txBody>
      </p:sp>
      <p:pic>
        <p:nvPicPr>
          <p:cNvPr id="6" name="Рисунок 5" descr="SDC12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484784"/>
            <a:ext cx="422447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DC12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6530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мелкой моторики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5661248"/>
            <a:ext cx="2376264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Пальчиковый алфавит</a:t>
            </a:r>
            <a:endParaRPr lang="ru-RU" dirty="0"/>
          </a:p>
        </p:txBody>
      </p:sp>
      <p:pic>
        <p:nvPicPr>
          <p:cNvPr id="11" name="Рисунок 10" descr="SDC127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8051" y="908720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08104" y="2924944"/>
            <a:ext cx="2376264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Пальчиковые игры со стихами </a:t>
            </a:r>
            <a:endParaRPr lang="ru-RU" dirty="0"/>
          </a:p>
        </p:txBody>
      </p:sp>
      <p:pic>
        <p:nvPicPr>
          <p:cNvPr id="10" name="Содержимое 9" descr="DSC031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980728"/>
            <a:ext cx="3168352" cy="223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3068960"/>
            <a:ext cx="2664296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Пальчиковые игры с мелкими предметами</a:t>
            </a:r>
            <a:endParaRPr lang="ru-RU" sz="1600" dirty="0"/>
          </a:p>
        </p:txBody>
      </p:sp>
      <p:pic>
        <p:nvPicPr>
          <p:cNvPr id="12" name="Содержимое 4" descr="DSC03177.JPG"/>
          <p:cNvPicPr>
            <a:picLocks noChangeAspect="1"/>
          </p:cNvPicPr>
          <p:nvPr/>
        </p:nvPicPr>
        <p:blipFill>
          <a:blip r:embed="rId5" cstate="print"/>
          <a:srcRect l="11214" r="5485"/>
          <a:stretch>
            <a:fillRect/>
          </a:stretch>
        </p:blipFill>
        <p:spPr>
          <a:xfrm>
            <a:off x="5004048" y="3717032"/>
            <a:ext cx="3189375" cy="206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08104" y="5733256"/>
            <a:ext cx="2376264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Крупотерапия</a:t>
            </a:r>
            <a:endParaRPr lang="ru-RU" dirty="0"/>
          </a:p>
        </p:txBody>
      </p:sp>
    </p:spTree>
  </p:cSld>
  <p:clrMapOvr>
    <a:masterClrMapping/>
  </p:clrMapOvr>
  <p:transition spd="med" advClick="0" advTm="6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487</TotalTime>
  <Words>413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Nature Illustration 16x9</vt:lpstr>
      <vt:lpstr> Конкурс презентаций  «Наша дошкольная жизнь» Номинация «Растём здоровыми»</vt:lpstr>
      <vt:lpstr>« Здоровье — это еще не все, но все остальное без здоровья — ничто… »  Сократ</vt:lpstr>
      <vt:lpstr>  </vt:lpstr>
      <vt:lpstr>Слайд 4</vt:lpstr>
      <vt:lpstr>Слайд 5</vt:lpstr>
      <vt:lpstr>Мышечная релаксация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Здоровье – это главное жизненное благо. Только здоровый человек может быть свободным, радостным, счастливым.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50</cp:revision>
  <dcterms:created xsi:type="dcterms:W3CDTF">2013-11-17T12:20:10Z</dcterms:created>
  <dcterms:modified xsi:type="dcterms:W3CDTF">2013-11-19T11:02:09Z</dcterms:modified>
</cp:coreProperties>
</file>