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62" r:id="rId10"/>
  </p:sldIdLst>
  <p:sldSz cx="9144000" cy="6858000" type="screen4x3"/>
  <p:notesSz cx="92837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5050"/>
    <a:srgbClr val="79689E"/>
    <a:srgbClr val="60C3E5"/>
    <a:srgbClr val="F9D729"/>
    <a:srgbClr val="B72730"/>
    <a:srgbClr val="EB973C"/>
    <a:srgbClr val="33A65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19" autoAdjust="0"/>
    <p:restoredTop sz="95388" autoAdjust="0"/>
  </p:normalViewPr>
  <p:slideViewPr>
    <p:cSldViewPr>
      <p:cViewPr>
        <p:scale>
          <a:sx n="75" d="100"/>
          <a:sy n="75" d="100"/>
        </p:scale>
        <p:origin x="-266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59388" y="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5020-CF3D-4AD8-A071-18DD9A19BDE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520700"/>
            <a:ext cx="3473450" cy="2605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28688" y="3300413"/>
            <a:ext cx="7426325" cy="312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9765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59388" y="659765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7D30D-D010-40AC-918F-7BDCF3BDD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7D30D-D010-40AC-918F-7BDCF3BDDB9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7D30D-D010-40AC-918F-7BDCF3BDDB9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foodpyramid_cover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6" name="Picture 5" descr="penguin_waiter_with_tray_sm_wht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8001000" y="228600"/>
            <a:ext cx="914400" cy="10001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penguin_waiter_with_tray_sm_wht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228600"/>
            <a:ext cx="914400" cy="100012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0" y="914400"/>
            <a:ext cx="1524000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14400"/>
            <a:ext cx="4419600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752600"/>
            <a:ext cx="6096000" cy="38862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tmap_128.bmp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00200" y="762000"/>
            <a:ext cx="6019800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295400"/>
            <a:ext cx="5257800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Picture 119" descr="foodpyramid_bkgrnd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pic>
        <p:nvPicPr>
          <p:cNvPr id="5" name="Picture 4" descr="Tux Bilou SHIBU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-762000" y="-533400"/>
            <a:ext cx="2667000" cy="2133600"/>
          </a:xfrm>
          <a:prstGeom prst="rect">
            <a:avLst/>
          </a:prstGeom>
        </p:spPr>
      </p:pic>
      <p:pic>
        <p:nvPicPr>
          <p:cNvPr id="6" name="Picture 5" descr="Tux Bilou SHIBU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239000" y="-533400"/>
            <a:ext cx="2667000" cy="213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load/32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362200" y="26670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82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en-US" sz="82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905000" y="25146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82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Интерактивная игра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«Полезные продукты питания»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357982" cy="17859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Автор : Ступина Елена Александровна, 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воспитатель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МБДОУ «Детский сад №138»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Курганская область город Курган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2015г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овощ называют вторым хлебом?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3116"/>
            <a:ext cx="2521341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285992"/>
            <a:ext cx="2521341" cy="1714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429132"/>
            <a:ext cx="2071702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000892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нет</a:t>
            </a:r>
            <a:endParaRPr lang="ru-RU" sz="32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357298"/>
            <a:ext cx="80342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ДА</a:t>
            </a:r>
            <a:endParaRPr lang="ru-RU" sz="3200" b="1" i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572264" y="5572140"/>
            <a:ext cx="1571636" cy="35719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0" b="1" i="1" dirty="0" smtClean="0"/>
              <a:t>Далее</a:t>
            </a:r>
            <a:endParaRPr lang="ru-RU" sz="184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какой крупы варят гречневую кашу?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222602"/>
            <a:ext cx="2521341" cy="1626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403" y="2178835"/>
            <a:ext cx="2484798" cy="1714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286256"/>
            <a:ext cx="2318883" cy="17430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000892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нет</a:t>
            </a:r>
            <a:endParaRPr lang="ru-RU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ДА</a:t>
            </a:r>
            <a:endParaRPr lang="ru-RU" sz="3200" b="1" i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572264" y="5572140"/>
            <a:ext cx="1571636" cy="35719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0" b="1" i="1" dirty="0" smtClean="0"/>
              <a:t>Далее</a:t>
            </a:r>
            <a:endParaRPr lang="ru-RU" sz="184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называют сушеный виноград?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242" y="2222602"/>
            <a:ext cx="2169304" cy="1626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403" y="2255450"/>
            <a:ext cx="2484798" cy="15612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286256"/>
            <a:ext cx="2849649" cy="1469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000892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нет</a:t>
            </a:r>
            <a:endParaRPr lang="ru-RU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ДА</a:t>
            </a:r>
            <a:endParaRPr lang="ru-RU" sz="3200" b="1" i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572264" y="5572140"/>
            <a:ext cx="1571636" cy="35719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0" b="1" i="1" dirty="0" smtClean="0"/>
              <a:t>Далее</a:t>
            </a:r>
            <a:endParaRPr lang="ru-RU" sz="184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продукт питания, необходимый в большом количестве грудным детям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214554"/>
            <a:ext cx="1546444" cy="189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9795" y="2178835"/>
            <a:ext cx="2286014" cy="1714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379287"/>
            <a:ext cx="2318883" cy="1556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000892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нет</a:t>
            </a:r>
            <a:endParaRPr lang="ru-RU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ДА</a:t>
            </a:r>
            <a:endParaRPr lang="ru-RU" sz="3200" b="1" i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572264" y="5572140"/>
            <a:ext cx="1571636" cy="35719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0" b="1" i="1" dirty="0" smtClean="0"/>
              <a:t>Далее</a:t>
            </a:r>
            <a:endParaRPr lang="ru-RU" sz="184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картинка лишняя?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234700"/>
            <a:ext cx="2521341" cy="18885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285992"/>
            <a:ext cx="2475115" cy="1856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4500570"/>
            <a:ext cx="2385436" cy="1578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000892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нет</a:t>
            </a:r>
            <a:endParaRPr lang="ru-RU" sz="32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357298"/>
            <a:ext cx="80342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ДА</a:t>
            </a:r>
            <a:endParaRPr lang="ru-RU" sz="3200" b="1" i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572264" y="5572140"/>
            <a:ext cx="1571636" cy="35719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0" b="1" i="1" dirty="0" smtClean="0"/>
              <a:t>Далее</a:t>
            </a:r>
            <a:endParaRPr lang="ru-RU" sz="184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Инструмент помогающий заботиться человеку о зубах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42" y="2222602"/>
            <a:ext cx="2169304" cy="162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9" y="2214554"/>
            <a:ext cx="1939330" cy="193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000504"/>
            <a:ext cx="1802309" cy="1802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000892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нет</a:t>
            </a:r>
            <a:endParaRPr lang="ru-RU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ДА</a:t>
            </a:r>
            <a:endParaRPr lang="ru-RU" sz="3200" b="1" i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572264" y="5572140"/>
            <a:ext cx="1571636" cy="35719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0" b="1" i="1" dirty="0" smtClean="0"/>
              <a:t>Далее</a:t>
            </a:r>
            <a:endParaRPr lang="ru-RU" sz="184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рыба исполняла желания Емели?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285992"/>
            <a:ext cx="2521341" cy="1778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214554"/>
            <a:ext cx="1708132" cy="2168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572007"/>
            <a:ext cx="3000396" cy="102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000892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нет</a:t>
            </a:r>
            <a:endParaRPr lang="ru-RU" sz="32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357298"/>
            <a:ext cx="80342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ДА</a:t>
            </a:r>
            <a:endParaRPr lang="ru-RU" sz="3200" b="1" i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572264" y="5572140"/>
            <a:ext cx="1571636" cy="35719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0" b="1" i="1" dirty="0" smtClean="0"/>
              <a:t>Далее</a:t>
            </a:r>
            <a:endParaRPr lang="ru-RU" sz="184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71604" y="1714488"/>
            <a:ext cx="547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pedsovet.su/load/320</a:t>
            </a:r>
            <a:r>
              <a:rPr lang="ru-RU" dirty="0" smtClean="0"/>
              <a:t> - шаблон презентации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2786058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успехов, спасибо за внимание!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8_food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Anim-8_food</Template>
  <TotalTime>89</TotalTime>
  <Words>106</Words>
  <Application>Microsoft Office PowerPoint</Application>
  <PresentationFormat>Экран (4:3)</PresentationFormat>
  <Paragraphs>41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Anim-8_food</vt:lpstr>
      <vt:lpstr>Интерактивная игра «Полезные продукты питания» </vt:lpstr>
      <vt:lpstr>Какой овощ называют вторым хлебом?</vt:lpstr>
      <vt:lpstr>Из какой крупы варят гречневую кашу?</vt:lpstr>
      <vt:lpstr>Как называют сушеный виноград?</vt:lpstr>
      <vt:lpstr>Какой продукт питания, необходимый в большом количестве грудным детям?</vt:lpstr>
      <vt:lpstr>Какая картинка лишняя?</vt:lpstr>
      <vt:lpstr>Инструмент помогающий заботиться человеку о зубах?</vt:lpstr>
      <vt:lpstr>Какая рыба исполняла желания Емели?</vt:lpstr>
      <vt:lpstr>Интернет ресурсы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aaa</cp:lastModifiedBy>
  <cp:revision>12</cp:revision>
  <dcterms:created xsi:type="dcterms:W3CDTF">2014-06-01T15:00:28Z</dcterms:created>
  <dcterms:modified xsi:type="dcterms:W3CDTF">2015-04-05T13:06:15Z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TC010188041033</vt:lpwstr>
  </property>
</Properties>
</file>