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5" r:id="rId26"/>
    <p:sldId id="279" r:id="rId27"/>
    <p:sldId id="280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69" d="100"/>
          <a:sy n="69" d="100"/>
        </p:scale>
        <p:origin x="-5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A20C-1B50-4F50-970A-3CDE02B10CFD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EDA2F-5F89-4743-8EA2-6C74E7E16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EDA2F-5F89-4743-8EA2-6C74E7E16A65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81A8-8F37-4558-AEF0-E5D783B42251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078E-F308-4474-A828-C799B7379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ИНА95\Downloads\IMG_277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305800" cy="1344782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Козицына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Любовь  Вадимовна</a:t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воспитатель 1-й квалификационной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категории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КП –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«Наша дошкольная жизнь»</a:t>
            </a:r>
            <a:b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      «Дошкольник в мире профессий»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314" name="AutoShape 2" descr="https://apf42.mail.ru/cgi-bin/readmsg/IMG_2775.jpg?id=13534009760000000006%3B0%3B1&amp;file=IMG_2775.jpg&amp;channel&amp;mode=attachment&amp;bs=2158&amp;bl=82830&amp;ct=image%2Fjpeg&amp;cn=IMG_2775.jpg&amp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6072206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МК ДОУ «Восходский детский сад общеразвивающего вида»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С.Восход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Мишкинский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район Курганская область т.89195610724</a:t>
            </a:r>
          </a:p>
          <a:p>
            <a:pPr algn="ctr"/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8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3" t="14063" r="7421"/>
          <a:stretch>
            <a:fillRect/>
          </a:stretch>
        </p:blipFill>
        <p:spPr>
          <a:xfrm>
            <a:off x="0" y="-78373"/>
            <a:ext cx="9144000" cy="69849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71480"/>
            <a:ext cx="8358246" cy="776270"/>
          </a:xfrm>
        </p:spPr>
        <p:txBody>
          <a:bodyPr numCol="1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На экскурсию  ходили  мы  в  библиотеку.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8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3001" y="1898646"/>
            <a:ext cx="4902284" cy="367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Просмотрели  много  книг</a:t>
            </a:r>
            <a:endParaRPr lang="ru-RU" dirty="0"/>
          </a:p>
        </p:txBody>
      </p:sp>
      <p:pic>
        <p:nvPicPr>
          <p:cNvPr id="20482" name="Picture 2" descr="C:\Users\ПОЛИНА95\Desktop\наша дошкольная жизнь\фото КЛВ\IMG_2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89900" y="1900128"/>
            <a:ext cx="4915339" cy="368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8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184653"/>
            <a:ext cx="7000924" cy="525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    Узнали ,что такое «картотека».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8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50" r="12109" b="6249"/>
          <a:stretch>
            <a:fillRect/>
          </a:stretch>
        </p:blipFill>
        <p:spPr>
          <a:xfrm rot="16200000">
            <a:off x="-283113" y="1678757"/>
            <a:ext cx="535782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928662" y="142852"/>
            <a:ext cx="778674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-Думаю, библиотекарь,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Должен  очень  много знать!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-Должен знать названье  книжек!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-Должен много прочитать!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ПОЛИНА95\Desktop\наша дошкольная жизнь\фото КЛВ\IMG_28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97" t="-339" r="7382"/>
          <a:stretch>
            <a:fillRect/>
          </a:stretch>
        </p:blipFill>
        <p:spPr bwMode="auto">
          <a:xfrm>
            <a:off x="4714876" y="1000108"/>
            <a:ext cx="392909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214290"/>
            <a:ext cx="3257544" cy="12192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Днём и ночью , в снег и дождь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 больных  забота,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Фельдшер –доктор на селе 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Трудная работа.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_28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1" r="1562"/>
          <a:stretch>
            <a:fillRect/>
          </a:stretch>
        </p:blipFill>
        <p:spPr>
          <a:xfrm>
            <a:off x="357158" y="1714488"/>
            <a:ext cx="4565331" cy="407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ПОЛИНА95\Desktop\наша дошкольная жизнь\фото КЛВ\IMG_28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01576" y="1870664"/>
            <a:ext cx="4679561" cy="3509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8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1467" y="2214552"/>
            <a:ext cx="4572011" cy="3429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214290"/>
            <a:ext cx="4757742" cy="100488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-  Лечат  взрослых  и  детей.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- Делают  прививки!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ПОЛИНА95\Desktop\наша дошкольная жизнь\фото КЛВ\IMG_28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214554"/>
            <a:ext cx="4679561" cy="3509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8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47"/>
          <a:stretch>
            <a:fillRect/>
          </a:stretch>
        </p:blipFill>
        <p:spPr>
          <a:xfrm rot="16200000">
            <a:off x="-366149" y="1794855"/>
            <a:ext cx="3786195" cy="262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285728"/>
            <a:ext cx="3757610" cy="86201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 Измеряют  вес  и  рост.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- Дают  витаминки!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ПОЛИНА95\Desktop\наша дошкольная жизнь\фото КЛВ\IMG_28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" t="7274"/>
          <a:stretch>
            <a:fillRect/>
          </a:stretch>
        </p:blipFill>
        <p:spPr bwMode="auto">
          <a:xfrm rot="16200000">
            <a:off x="5580791" y="1848705"/>
            <a:ext cx="3857652" cy="273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ПОЛИНА95\Desktop\наша дошкольная жизнь\фото КЛВ\IMG_28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7" r="1710"/>
          <a:stretch>
            <a:fillRect/>
          </a:stretch>
        </p:blipFill>
        <p:spPr bwMode="auto">
          <a:xfrm>
            <a:off x="2500298" y="3214686"/>
            <a:ext cx="3857652" cy="308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r="326" b="14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0"/>
            <a:ext cx="5929354" cy="14334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-Участковый ,в  детский  сад  приходил  к  нам  в  гости ,сам.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Говорил  нам, что нельзя брать  ничего  чужого,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Без  спроса  в  дом  чужой  входить 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От  мамы с  папой  уходить,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Друг  другу  грубость  говорить  и  обижать  другого.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6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" r="2941"/>
          <a:stretch>
            <a:fillRect/>
          </a:stretch>
        </p:blipFill>
        <p:spPr>
          <a:xfrm>
            <a:off x="482314" y="443851"/>
            <a:ext cx="4429156" cy="352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571480"/>
            <a:ext cx="3729006" cy="5858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 нашей  школе  очень  часто  навещаем  мы  друзей.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ПОЛИНА95\Desktop\наша дошкольная жизнь\фото КЛВ\IMG_26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08680" y="2120686"/>
            <a:ext cx="4965290" cy="3724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 descr="http://www.edu.cap.ru/home/5113/baner/shkkol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2843192" cy="259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83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571480"/>
            <a:ext cx="4310050" cy="3232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857232"/>
            <a:ext cx="4071966" cy="1219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Нас  любезно  принимает  коллектив  учителей.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ПОЛИНА95\Desktop\наша дошкольная жизнь\фото КЛВ\IMG_26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4214842" cy="3161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http://www.edu.cap.ru/home/5113/baner/shkkol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000504"/>
            <a:ext cx="2843192" cy="259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wmazart.biz/templates/wmazart.biz/i/games/sunduchok-udachi/left-open-emp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2" y="1357298"/>
            <a:ext cx="6572296" cy="5429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7852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Кладовая профессий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60" name="Picture 8" descr="http://im2-tub-ru.yandex.net/i?id=91236182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4207">
            <a:off x="5569288" y="2621985"/>
            <a:ext cx="1223386" cy="1872530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23562" name="Picture 10" descr="http://img0.liveinternet.ru/images/attach/c/3/77/233/77233334_.40x480__bb8ed134ff6c22d70a10a5644dce7e4d4eafd2e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571744"/>
            <a:ext cx="1428760" cy="1776696"/>
          </a:xfrm>
          <a:prstGeom prst="rect">
            <a:avLst/>
          </a:prstGeom>
          <a:noFill/>
        </p:spPr>
      </p:pic>
      <p:pic>
        <p:nvPicPr>
          <p:cNvPr id="23564" name="Picture 12" descr="http://900igr.net/datas/chelovek/Professii-4.files/0001-001-Znakomim-detej-s-professijami.jpg"/>
          <p:cNvPicPr>
            <a:picLocks noChangeAspect="1" noChangeArrowheads="1"/>
          </p:cNvPicPr>
          <p:nvPr/>
        </p:nvPicPr>
        <p:blipFill>
          <a:blip r:embed="rId5" cstate="print"/>
          <a:srcRect l="14974" r="7988"/>
          <a:stretch>
            <a:fillRect/>
          </a:stretch>
        </p:blipFill>
        <p:spPr bwMode="auto">
          <a:xfrm rot="20707408">
            <a:off x="2786050" y="3357562"/>
            <a:ext cx="1500198" cy="14605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66" name="Picture 14" descr="http://vladstroyservis.ru/sites/default/files/0015-015-Stroitel.jpg"/>
          <p:cNvPicPr>
            <a:picLocks noChangeAspect="1" noChangeArrowheads="1"/>
          </p:cNvPicPr>
          <p:nvPr/>
        </p:nvPicPr>
        <p:blipFill>
          <a:blip r:embed="rId6" cstate="print"/>
          <a:srcRect l="16711" t="26691" r="14698" b="4718"/>
          <a:stretch>
            <a:fillRect/>
          </a:stretch>
        </p:blipFill>
        <p:spPr bwMode="auto">
          <a:xfrm>
            <a:off x="4214810" y="4000504"/>
            <a:ext cx="1524011" cy="11430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6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61"/>
            <a:ext cx="9144000" cy="6858001"/>
          </a:xfrm>
        </p:spPr>
      </p:pic>
      <p:sp>
        <p:nvSpPr>
          <p:cNvPr id="5" name="Выноска-облако 4"/>
          <p:cNvSpPr/>
          <p:nvPr/>
        </p:nvSpPr>
        <p:spPr>
          <a:xfrm>
            <a:off x="0" y="142852"/>
            <a:ext cx="3286116" cy="1214446"/>
          </a:xfrm>
          <a:prstGeom prst="cloudCallout">
            <a:avLst>
              <a:gd name="adj1" fmla="val -24853"/>
              <a:gd name="adj2" fmla="val 117685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Быть учителем не просто,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Нужно очень много знать!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571736" y="142852"/>
            <a:ext cx="2857520" cy="1041276"/>
          </a:xfrm>
          <a:prstGeom prst="cloudCallout">
            <a:avLst>
              <a:gd name="adj1" fmla="val 5703"/>
              <a:gd name="adj2" fmla="val 102079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И на разные вопросы ,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Всем ребятам отвечать!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429124" y="1071546"/>
            <a:ext cx="2214578" cy="928694"/>
          </a:xfrm>
          <a:prstGeom prst="cloudCallout">
            <a:avLst>
              <a:gd name="adj1" fmla="val 2804"/>
              <a:gd name="adj2" fmla="val 103752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Знать таблицу умноженья!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857884" y="142852"/>
            <a:ext cx="2143140" cy="1041276"/>
          </a:xfrm>
          <a:prstGeom prst="cloudCallout">
            <a:avLst>
              <a:gd name="adj1" fmla="val 7347"/>
              <a:gd name="adj2" fmla="val 114372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Уметь  хорошо читать!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7286612" y="857232"/>
            <a:ext cx="1857388" cy="1041276"/>
          </a:xfrm>
          <a:prstGeom prst="cloudCallout">
            <a:avLst>
              <a:gd name="adj1" fmla="val 6543"/>
              <a:gd name="adj2" fmla="val 96974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itchFamily="18" charset="0"/>
              </a:rPr>
              <a:t>Знать различные законы!</a:t>
            </a:r>
            <a:endParaRPr lang="ru-RU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071538" y="1785926"/>
            <a:ext cx="2071702" cy="826962"/>
          </a:xfrm>
          <a:prstGeom prst="cloudCallout">
            <a:avLst>
              <a:gd name="adj1" fmla="val -37761"/>
              <a:gd name="adj2" fmla="val 98908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Georgia" pitchFamily="18" charset="0"/>
              </a:rPr>
              <a:t>Любить детей и уважать!</a:t>
            </a:r>
            <a:endParaRPr lang="ru-RU" sz="1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arstyle.org/uploads/posts/2011-06/1307076607_1232094886_curtain_p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r="3175" b="15625"/>
          <a:stretch>
            <a:fillRect/>
          </a:stretch>
        </p:blipFill>
        <p:spPr bwMode="auto">
          <a:xfrm>
            <a:off x="0" y="0"/>
            <a:ext cx="917758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143668" cy="80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Юбки , шапки, парики, платья примеряли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 Дом культуры мы пришли , в сказку мы попали.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ПОЛИНА95\Desktop\наша дошкольная жизнь\фото КЛВ\IMG_2872.jpg"/>
          <p:cNvPicPr>
            <a:picLocks noChangeAspect="1" noChangeArrowheads="1"/>
          </p:cNvPicPr>
          <p:nvPr/>
        </p:nvPicPr>
        <p:blipFill>
          <a:blip r:embed="rId4" cstate="print"/>
          <a:srcRect l="3258" r="6046"/>
          <a:stretch>
            <a:fillRect/>
          </a:stretch>
        </p:blipFill>
        <p:spPr bwMode="auto">
          <a:xfrm>
            <a:off x="3000364" y="2143116"/>
            <a:ext cx="345527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IMG_286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4071942"/>
            <a:ext cx="3428981" cy="2571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ПОЛИНА95\Desktop\наша дошкольная жизнь\фото КЛВ\IMG_2868.jpg"/>
          <p:cNvPicPr>
            <a:picLocks noChangeAspect="1" noChangeArrowheads="1"/>
          </p:cNvPicPr>
          <p:nvPr/>
        </p:nvPicPr>
        <p:blipFill>
          <a:blip r:embed="rId6" cstate="print"/>
          <a:srcRect r="46551"/>
          <a:stretch>
            <a:fillRect/>
          </a:stretch>
        </p:blipFill>
        <p:spPr bwMode="auto">
          <a:xfrm>
            <a:off x="6429388" y="3214686"/>
            <a:ext cx="2428892" cy="3408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arstyle.org/uploads/posts/2011-06/1307076607_1232094886_curtain_ps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r="3175" b="15625"/>
          <a:stretch>
            <a:fillRect/>
          </a:stretch>
        </p:blipFill>
        <p:spPr bwMode="auto">
          <a:xfrm>
            <a:off x="0" y="0"/>
            <a:ext cx="9177580" cy="6858000"/>
          </a:xfrm>
          <a:prstGeom prst="rect">
            <a:avLst/>
          </a:prstGeom>
          <a:noFill/>
        </p:spPr>
      </p:pic>
      <p:pic>
        <p:nvPicPr>
          <p:cNvPr id="4" name="Содержимое 3" descr="IMG_28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640" r="5468"/>
          <a:stretch>
            <a:fillRect/>
          </a:stretch>
        </p:blipFill>
        <p:spPr>
          <a:xfrm>
            <a:off x="2643174" y="3714752"/>
            <a:ext cx="2855284" cy="243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3929058" y="3286124"/>
            <a:ext cx="1714512" cy="714380"/>
          </a:xfrm>
          <a:prstGeom prst="cloudCallout">
            <a:avLst>
              <a:gd name="adj1" fmla="val 8998"/>
              <a:gd name="adj2" fmla="val 115373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Ваня-Царь!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ПОЛИНА95\Desktop\наша дошкольная жизнь\фото КЛВ\IMG_2869.jpg"/>
          <p:cNvPicPr>
            <a:picLocks noChangeAspect="1" noChangeArrowheads="1"/>
          </p:cNvPicPr>
          <p:nvPr/>
        </p:nvPicPr>
        <p:blipFill>
          <a:blip r:embed="rId4" cstate="print"/>
          <a:srcRect l="23699" t="11641" r="37633" b="3547"/>
          <a:stretch>
            <a:fillRect/>
          </a:stretch>
        </p:blipFill>
        <p:spPr bwMode="auto">
          <a:xfrm>
            <a:off x="214282" y="2928934"/>
            <a:ext cx="2214578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571472" y="1643050"/>
            <a:ext cx="1785950" cy="857256"/>
          </a:xfrm>
          <a:prstGeom prst="cloudCallout">
            <a:avLst>
              <a:gd name="adj1" fmla="val -19258"/>
              <a:gd name="adj2" fmla="val 108606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Я- Генерал!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Users\ПОЛИНА95\Desktop\наша дошкольная жизнь\фото КЛВ\IMG_2871.jpg"/>
          <p:cNvPicPr>
            <a:picLocks noChangeAspect="1" noChangeArrowheads="1"/>
          </p:cNvPicPr>
          <p:nvPr/>
        </p:nvPicPr>
        <p:blipFill>
          <a:blip r:embed="rId5" cstate="print"/>
          <a:srcRect l="16865" r="16260" b="17291"/>
          <a:stretch>
            <a:fillRect/>
          </a:stretch>
        </p:blipFill>
        <p:spPr bwMode="auto">
          <a:xfrm>
            <a:off x="5857884" y="3857628"/>
            <a:ext cx="2786082" cy="246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6929454" y="3071810"/>
            <a:ext cx="1857388" cy="785818"/>
          </a:xfrm>
          <a:prstGeom prst="cloudCallout">
            <a:avLst>
              <a:gd name="adj1" fmla="val 19141"/>
              <a:gd name="adj2" fmla="val 90492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А  я служу на флоте!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arstyle.org/uploads/posts/2011-06/1307076607_1232094886_curtain_psd.jpg"/>
          <p:cNvPicPr>
            <a:picLocks noChangeAspect="1" noChangeArrowheads="1"/>
          </p:cNvPicPr>
          <p:nvPr/>
        </p:nvPicPr>
        <p:blipFill>
          <a:blip r:embed="rId2" cstate="print"/>
          <a:srcRect l="2342" r="3175" b="15625"/>
          <a:stretch>
            <a:fillRect/>
          </a:stretch>
        </p:blipFill>
        <p:spPr bwMode="auto">
          <a:xfrm>
            <a:off x="0" y="0"/>
            <a:ext cx="9177580" cy="6858000"/>
          </a:xfrm>
          <a:prstGeom prst="rect">
            <a:avLst/>
          </a:prstGeom>
          <a:noFill/>
        </p:spPr>
      </p:pic>
      <p:pic>
        <p:nvPicPr>
          <p:cNvPr id="4" name="Содержимое 3" descr="IMG_287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9" r="1953" b="8333"/>
          <a:stretch>
            <a:fillRect/>
          </a:stretch>
        </p:blipFill>
        <p:spPr>
          <a:xfrm>
            <a:off x="357158" y="3214686"/>
            <a:ext cx="4148271" cy="333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C:\Users\ПОЛИНА95\Desktop\наша дошкольная жизнь\фото КЛВ\IMG_28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6"/>
          <a:stretch>
            <a:fillRect/>
          </a:stretch>
        </p:blipFill>
        <p:spPr bwMode="auto">
          <a:xfrm>
            <a:off x="4643438" y="3214686"/>
            <a:ext cx="4286280" cy="333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1428728" y="2071678"/>
            <a:ext cx="3071834" cy="1071570"/>
          </a:xfrm>
          <a:prstGeom prst="cloudCallout">
            <a:avLst>
              <a:gd name="adj1" fmla="val 31088"/>
              <a:gd name="adj2" fmla="val 93002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А Катюшка будет  кто?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9058" y="1857364"/>
            <a:ext cx="3214710" cy="1071570"/>
          </a:xfrm>
          <a:prstGeom prst="cloudCallout">
            <a:avLst>
              <a:gd name="adj1" fmla="val -37290"/>
              <a:gd name="adj2" fmla="val 112322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Да,  принцесса , вроде!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arstyle.org/uploads/posts/2011-06/1307076607_1232094886_curtain_psd.jpg"/>
          <p:cNvPicPr>
            <a:picLocks noChangeAspect="1" noChangeArrowheads="1"/>
          </p:cNvPicPr>
          <p:nvPr/>
        </p:nvPicPr>
        <p:blipFill>
          <a:blip r:embed="rId2" cstate="print"/>
          <a:srcRect l="2342" r="3175" b="15625"/>
          <a:stretch>
            <a:fillRect/>
          </a:stretch>
        </p:blipFill>
        <p:spPr bwMode="auto">
          <a:xfrm>
            <a:off x="0" y="0"/>
            <a:ext cx="9177580" cy="6858000"/>
          </a:xfrm>
          <a:prstGeom prst="rect">
            <a:avLst/>
          </a:prstGeom>
          <a:noFill/>
        </p:spPr>
      </p:pic>
      <p:pic>
        <p:nvPicPr>
          <p:cNvPr id="4" name="Содержимое 3" descr="IMG_286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69"/>
          <a:stretch>
            <a:fillRect/>
          </a:stretch>
        </p:blipFill>
        <p:spPr>
          <a:xfrm>
            <a:off x="3357554" y="2285992"/>
            <a:ext cx="5262600" cy="4214842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01443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У  артистов   труд  не  лёгок,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Надо  роль  суметь  сыграть,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Так, чтоб  зрителю  хотелось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В  этот  зал  прийти опять.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ПОЛИНА95\Desktop\наша дошкольная жизнь\фото КЛВ\IMG_28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4" t="15958" r="10473" b="10238"/>
          <a:stretch>
            <a:fillRect/>
          </a:stretch>
        </p:blipFill>
        <p:spPr bwMode="auto">
          <a:xfrm rot="16200000">
            <a:off x="-71470" y="3071810"/>
            <a:ext cx="4214842" cy="264320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82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9" y="1214422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0"/>
            <a:ext cx="5972188" cy="1219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Мы  открыли  клад  профессии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Очень  нужных,  интересных.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C:\Users\ПОЛИНА95\Desktop\наша дошкольная жизнь\фото КЛВ\IMG_28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214422"/>
            <a:ext cx="352399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5" descr="C:\Users\ПОЛИНА95\Desktop\наша дошкольная жизнь\100_09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876916"/>
            <a:ext cx="3643338" cy="265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Рисунок 3" descr="G:\Фото00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3508569" cy="2645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142852"/>
            <a:ext cx="447199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Мы  о них не  забываем,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в  профессии  играем.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_01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39439"/>
            <a:ext cx="3357586" cy="251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Рисунок 5" descr="G:\Фото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7" y="4071942"/>
            <a:ext cx="346550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Users\ПОЛИНА95\Desktop\наша дошкольная жизнь\IMG_0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0" r="1887" b="3535"/>
          <a:stretch>
            <a:fillRect/>
          </a:stretch>
        </p:blipFill>
        <p:spPr bwMode="auto">
          <a:xfrm>
            <a:off x="5572132" y="1285860"/>
            <a:ext cx="328614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C:\Users\ПОЛИНА95\Desktop\наша дошкольная жизнь\IMG_01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6" t="1728" r="7977" b="4961"/>
          <a:stretch>
            <a:fillRect/>
          </a:stretch>
        </p:blipFill>
        <p:spPr bwMode="auto">
          <a:xfrm>
            <a:off x="4726407" y="4071942"/>
            <a:ext cx="341749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85784" y="1142984"/>
            <a:ext cx="8305800" cy="1981200"/>
          </a:xfrm>
        </p:spPr>
        <p:txBody>
          <a:bodyPr/>
          <a:lstStyle/>
          <a:p>
            <a:r>
              <a:rPr lang="ru-RU" dirty="0" smtClean="0"/>
              <a:t>          Спасибо  за 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a117.odnoklassniki.ru/getImage?photoId=462967700620&amp;photoType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0" y="142852"/>
            <a:ext cx="4429124" cy="1500198"/>
          </a:xfrm>
          <a:prstGeom prst="cloudCallout">
            <a:avLst>
              <a:gd name="adj1" fmla="val -14580"/>
              <a:gd name="adj2" fmla="val 92976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Кем хотите стать вы дети ?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Поскорее мне ответьте.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a117.odnoklassniki.ru/getImage?photoId=462967458444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9"/>
            <a:ext cx="9191625" cy="689371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143240" y="4071942"/>
            <a:ext cx="3214710" cy="1214446"/>
          </a:xfrm>
          <a:prstGeom prst="cloudCallout">
            <a:avLst>
              <a:gd name="adj1" fmla="val 45219"/>
              <a:gd name="adj2" fmla="val 55702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Я хочу шофёром быть.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 Грузы разные возить.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643570" y="0"/>
            <a:ext cx="3357586" cy="1071570"/>
          </a:xfrm>
          <a:prstGeom prst="cloudCallout">
            <a:avLst>
              <a:gd name="adj1" fmla="val -17271"/>
              <a:gd name="adj2" fmla="val 11052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Я мечтаю о балете,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Лучше нет его на свете!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85720" y="357166"/>
            <a:ext cx="3571900" cy="1071570"/>
          </a:xfrm>
          <a:prstGeom prst="cloudCallout">
            <a:avLst>
              <a:gd name="adj1" fmla="val 14788"/>
              <a:gd name="adj2" fmla="val 119951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1"/>
                </a:solidFill>
              </a:rPr>
              <a:t>-Я хочу врачом быть классным.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 Буду всех лечить лекарством.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a117.odnoklassniki.ru/getImage?photoId=462967458444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9"/>
            <a:ext cx="9191625" cy="689371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0"/>
            <a:ext cx="3428992" cy="1428736"/>
          </a:xfrm>
          <a:prstGeom prst="cloudCallout">
            <a:avLst>
              <a:gd name="adj1" fmla="val 1762"/>
              <a:gd name="adj2" fmla="val 91088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  <a:t>- В красках я души не чаю.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  <a:t>Стать художницей мечтаю.</a:t>
            </a:r>
            <a:endParaRPr lang="ru-RU" sz="12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429388" y="357166"/>
            <a:ext cx="2714612" cy="1357298"/>
          </a:xfrm>
          <a:prstGeom prst="cloudCallout">
            <a:avLst>
              <a:gd name="adj1" fmla="val 35446"/>
              <a:gd name="adj2" fmla="val 87911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entury" pitchFamily="18" charset="0"/>
              </a:rPr>
              <a:t>- </a:t>
            </a:r>
            <a: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  <a:t>Вы со мной, друзья, не спорьте, </a:t>
            </a:r>
            <a:b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  <a:t>Я хочу стать первым в спорте. </a:t>
            </a:r>
            <a:endParaRPr lang="ru-RU" sz="12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86116" y="0"/>
            <a:ext cx="3286148" cy="1357298"/>
          </a:xfrm>
          <a:prstGeom prst="cloudCallout">
            <a:avLst>
              <a:gd name="adj1" fmla="val 4714"/>
              <a:gd name="adj2" fmla="val 103767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Century" pitchFamily="18" charset="0"/>
              </a:rPr>
              <a:t>- </a:t>
            </a:r>
            <a: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  <a:t>Я хочу стать пианисткой.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  <a:t>Замечательной артисткой. </a:t>
            </a:r>
            <a:r>
              <a:rPr lang="ru-RU" sz="1200" dirty="0" smtClean="0">
                <a:latin typeface="Century" pitchFamily="18" charset="0"/>
              </a:rPr>
              <a:t> </a:t>
            </a:r>
            <a:endParaRPr lang="ru-RU" sz="12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a117.odnoklassniki.ru/getImage?photoId=462967700620&amp;photoType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286248" y="571480"/>
            <a:ext cx="3286148" cy="928694"/>
          </a:xfrm>
          <a:prstGeom prst="cloudCallout">
            <a:avLst>
              <a:gd name="adj1" fmla="val -25094"/>
              <a:gd name="adj2" fmla="val 114908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Я мечтаю стать скорей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Воспитателем детей.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14282" y="142852"/>
            <a:ext cx="3786214" cy="1714488"/>
          </a:xfrm>
          <a:prstGeom prst="cloudCallout">
            <a:avLst>
              <a:gd name="adj1" fmla="val -9729"/>
              <a:gd name="adj2" fmla="val 80927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Все профессии прекрасны.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Все профессии важны.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Знаем мы ,что наши руки,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Будут Родине нужны!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66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298"/>
            <a:ext cx="9263061" cy="694729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14744" y="571480"/>
            <a:ext cx="5286412" cy="9286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На  занятиях  наших  время  не  теряем ,</a:t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Детям  знания  даём,  любовь  к  труду  прививаем.</a:t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1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500198"/>
          </a:xfrm>
        </p:spPr>
        <p:txBody>
          <a:bodyPr numCol="2"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экскурсию в ПЧ мы не  раз  ходили 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«У пожарных  сложный  труд!» - 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Дети  говорили.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-Нужно верно шланг сложить!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-Лестницу заправить!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-Знать все « хитрости» огня 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-И с пожаром справиться!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               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ПОЛИНА95\Desktop\наша дошкольная жизнь\100_05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62484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47" t="20313" r="6249"/>
          <a:stretch>
            <a:fillRect/>
          </a:stretch>
        </p:blipFill>
        <p:spPr>
          <a:xfrm>
            <a:off x="4143372" y="3000372"/>
            <a:ext cx="4786346" cy="3562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C:\Users\ПОЛИНА95\Desktop\наша дошкольная жизнь\фото КЛВ\IMG_26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857784" cy="3536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714356"/>
            <a:ext cx="3857652" cy="1285884"/>
          </a:xfrm>
        </p:spPr>
        <p:txBody>
          <a:bodyPr numCol="1"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Мы всей группой в магазин</a:t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 Дружно заходили,</a:t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О работе продавца ,</a:t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  <a:t>Много говорили…</a:t>
            </a:r>
            <a:br>
              <a:rPr lang="ru-RU" sz="1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66"/>
            <a:ext cx="3500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 Нужно быть приветливой!</a:t>
            </a:r>
            <a:br>
              <a:rPr lang="ru-RU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 Клиентам  улыбаться!</a:t>
            </a:r>
            <a:br>
              <a:rPr lang="ru-RU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 На все  товары цены знать!</a:t>
            </a:r>
            <a:br>
              <a:rPr lang="ru-RU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 Считать,  не ошибаться!</a:t>
            </a:r>
            <a:br>
              <a:rPr lang="ru-RU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1078</TotalTime>
  <Words>307</Words>
  <Application>Microsoft Office PowerPoint</Application>
  <PresentationFormat>Экран (4:3)</PresentationFormat>
  <Paragraphs>60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Бумажная</vt:lpstr>
      <vt:lpstr>Тема Office</vt:lpstr>
      <vt:lpstr>  Козицына  Любовь  Вадимовна воспитатель 1-й квалификационной категории                                                КП – «Наша дошкольная жизнь»                                                                                    «Дошкольник в мире профессий»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 занятиях  наших  время  не  теряем , Детям  знания  даём,  любовь  к  труду  прививаем. </vt:lpstr>
      <vt:lpstr>На экскурсию в ПЧ мы не  раз  ходили . «У пожарных  сложный  труд!» -   Дети  говорили.   -Нужно верно шланг сложить!  -Лестницу заправить! -Знать все « хитрости» огня ! -И с пожаром справиться!                        </vt:lpstr>
      <vt:lpstr>Мы всей группой в магазин  Дружно заходили, О работе продавца , Много говорили…  </vt:lpstr>
      <vt:lpstr> На экскурсию  ходили  мы  в  библиотеку. </vt:lpstr>
      <vt:lpstr>Просмотрели  много  книг</vt:lpstr>
      <vt:lpstr>    Узнали ,что такое «картотека».</vt:lpstr>
      <vt:lpstr>-Думаю, библиотекарь, Должен  очень  много знать!   -Должен знать названье  книжек!  -Должен много прочитать!</vt:lpstr>
      <vt:lpstr>Днём и ночью , в снег и дождь О больных  забота, Фельдшер –доктор на селе , Трудная работа.</vt:lpstr>
      <vt:lpstr>-  Лечат  взрослых  и  детей. - Делают  прививки!</vt:lpstr>
      <vt:lpstr>- Измеряют  вес  и  рост. - Дают  витаминки!</vt:lpstr>
      <vt:lpstr>-Участковый ,в  детский  сад  приходил  к  нам  в  гости ,сам. Говорил  нам, что нельзя брать  ничего  чужого, Без  спроса  в  дом  чужой  входить , От  мамы с  папой  уходить, Друг  другу  грубость  говорить  и  обижать  другого.</vt:lpstr>
      <vt:lpstr>В  нашей  школе  очень  часто  навещаем  мы  друзей.</vt:lpstr>
      <vt:lpstr>Нас  любезно  принимает  коллектив  учителей.</vt:lpstr>
      <vt:lpstr>Презентация PowerPoint</vt:lpstr>
      <vt:lpstr>Юбки , шапки, парики, платья примеряли В  Дом культуры мы пришли , в сказку мы попали.</vt:lpstr>
      <vt:lpstr>Презентация PowerPoint</vt:lpstr>
      <vt:lpstr>Презентация PowerPoint</vt:lpstr>
      <vt:lpstr>   У  артистов   труд  не  лёгок,     Надо  роль  суметь  сыграть,       Так, чтоб  зрителю  хотелось   В  этот  зал  прийти опять.</vt:lpstr>
      <vt:lpstr>Мы  открыли  клад  профессии  Очень  нужных,  интересных.</vt:lpstr>
      <vt:lpstr>Мы  о них не  забываем,  И в  профессии  играем.</vt:lpstr>
      <vt:lpstr>          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Mischkino</dc:creator>
  <cp:lastModifiedBy>РоманыЧ</cp:lastModifiedBy>
  <cp:revision>110</cp:revision>
  <dcterms:created xsi:type="dcterms:W3CDTF">2012-11-08T08:55:04Z</dcterms:created>
  <dcterms:modified xsi:type="dcterms:W3CDTF">2013-11-05T15:29:47Z</dcterms:modified>
</cp:coreProperties>
</file>