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3" r:id="rId5"/>
    <p:sldId id="265" r:id="rId6"/>
    <p:sldId id="266" r:id="rId7"/>
    <p:sldId id="26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76" d="100"/>
          <a:sy n="76" d="100"/>
        </p:scale>
        <p:origin x="-336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DAD829-931C-4E7D-8B9C-B8F951B47BAC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3FA068-7CE6-4E76-89E1-4AD4D9BB1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70EFC5-70BB-40C1-8FAA-F0B25053FFA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1861-479D-4678-BDCE-9999CB9169CB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C701-BE7C-4DCC-80CA-90B32E07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C38E7-4196-4939-8D20-8C3EFB149C64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4E6F-C5BF-4DCA-B2AA-8F85AA627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651A-8461-4C5D-A0C6-AA80ED0AEB8C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08D44-0481-43C1-908B-DDCA6EC91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8B6D-562B-48DA-BF67-DD38D03E41E6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F077A-945E-4B8C-B124-B7AC5D9B2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2380-584C-47D6-942E-185E6C286FEA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E6123-27BC-46CF-B51F-0D53026D4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C65B-1F1E-4796-A98E-15A2AF00EE80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86FB-2869-434C-A4B3-7F3578CD2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CC7D-DAD2-4133-8A2E-A197F16C9046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3303-B084-412E-B5C7-2FA20A74F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D785E-E9EA-42A0-8584-905D9B3D6735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FD5A2-CB1B-409F-A9A8-23B4DEBCA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F359A-F7EF-47CE-97E1-06DEC23A3452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34B8F-2C4B-4B06-95B8-823341192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289E-22D0-495B-84CE-B0585BD5F6F9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C170-50CA-4034-AEE1-D8320AA18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3396-BED4-4D24-B0E5-C6420CC5676E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49E18-1358-4DB1-B1C3-B920CD7C7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6B18F6-082B-4C00-ABD6-EA86E38072AC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6CD5CA-E5EC-4C4F-BA7C-6649E2F16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28625" y="1857375"/>
            <a:ext cx="7920038" cy="3024188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dirty="0" smtClean="0">
                <a:solidFill>
                  <a:srgbClr val="00B050"/>
                </a:solidFill>
                <a:latin typeface="Algerian" pitchFamily="82" charset="0"/>
              </a:rPr>
              <a:t>  </a:t>
            </a: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</a:rPr>
              <a:t>What’s the time?</a:t>
            </a:r>
            <a:endParaRPr lang="ru-RU" sz="6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4" descr="C:\Users\acer\Desktop\1331203015_tfkwmbrgw38lcqc - копия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22858">
            <a:off x="965200" y="1128713"/>
            <a:ext cx="18923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C:\Users\acer\Desktop\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90566">
            <a:off x="7202488" y="2105025"/>
            <a:ext cx="9175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5"/>
          <p:cNvSpPr>
            <a:spLocks noGrp="1"/>
          </p:cNvSpPr>
          <p:nvPr>
            <p:ph type="title"/>
          </p:nvPr>
        </p:nvSpPr>
        <p:spPr>
          <a:xfrm>
            <a:off x="1547813" y="1268413"/>
            <a:ext cx="5905500" cy="446405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  <a:cs typeface="Times New Roman" pitchFamily="18" charset="0"/>
              </a:rPr>
              <a:t>“Tick-tock, tick-tock”,</a:t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  <a:cs typeface="Times New Roman" pitchFamily="18" charset="0"/>
              </a:rPr>
              <a:t>Ticks Tommy’s clock.</a:t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  <a:cs typeface="Times New Roman" pitchFamily="18" charset="0"/>
              </a:rPr>
              <a:t>“Tick-tock, tick-a- tock”,</a:t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  <a:cs typeface="Times New Roman" pitchFamily="18" charset="0"/>
              </a:rPr>
              <a:t>Ticks and ticks his clock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3"/>
          <a:srcRect l="2597" t="2690" r="2309" b="2426"/>
          <a:stretch>
            <a:fillRect/>
          </a:stretch>
        </p:blipFill>
        <p:spPr bwMode="auto">
          <a:xfrm>
            <a:off x="792163" y="1052513"/>
            <a:ext cx="42084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6"/>
          <p:cNvSpPr>
            <a:spLocks noChangeArrowheads="1"/>
          </p:cNvSpPr>
          <p:nvPr/>
        </p:nvSpPr>
        <p:spPr bwMode="auto">
          <a:xfrm>
            <a:off x="5219700" y="1196975"/>
            <a:ext cx="17287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latin typeface="Algerian" pitchFamily="82" charset="0"/>
              </a:rPr>
              <a:t> 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</a:rPr>
              <a:t>A face</a:t>
            </a:r>
          </a:p>
          <a:p>
            <a:pPr>
              <a:defRPr/>
            </a:pPr>
            <a:endParaRPr lang="en-US" sz="28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Стрелка влево 2"/>
          <p:cNvSpPr/>
          <p:nvPr/>
        </p:nvSpPr>
        <p:spPr>
          <a:xfrm rot="20737704">
            <a:off x="2508250" y="1820863"/>
            <a:ext cx="2936875" cy="125412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трелка влево 5"/>
          <p:cNvSpPr/>
          <p:nvPr/>
        </p:nvSpPr>
        <p:spPr>
          <a:xfrm rot="3712813">
            <a:off x="1834356" y="3869532"/>
            <a:ext cx="2574925" cy="195262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Стрелка влево 6"/>
          <p:cNvSpPr/>
          <p:nvPr/>
        </p:nvSpPr>
        <p:spPr>
          <a:xfrm rot="4642348">
            <a:off x="2200275" y="3944938"/>
            <a:ext cx="2797175" cy="161925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500313" y="5000625"/>
            <a:ext cx="1887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</a:rPr>
              <a:t>Hour hand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3786188" y="5286375"/>
            <a:ext cx="1885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</a:rPr>
              <a:t>Minute hand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2969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</a:rPr>
              <a:t>Asking and Telling 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doni MT Black" pitchFamily="18" charset="0"/>
              </a:rPr>
              <a:t>the time: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3" name="Picture 2" descr="C:\Users\acer\Desktop\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2135">
            <a:off x="908050" y="2206625"/>
            <a:ext cx="30257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708400" y="1412875"/>
            <a:ext cx="3792538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3200" dirty="0">
              <a:solidFill>
                <a:srgbClr val="00B050"/>
              </a:solidFill>
              <a:latin typeface="Algerian" pitchFamily="82" charset="0"/>
            </a:endParaRPr>
          </a:p>
          <a:p>
            <a:pPr>
              <a:defRPr/>
            </a:pPr>
            <a:endParaRPr lang="en-US" sz="3200" dirty="0">
              <a:solidFill>
                <a:srgbClr val="00B050"/>
              </a:solidFill>
              <a:latin typeface="Algerian" pitchFamily="82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  <a:latin typeface="Bodoni MT Black" pitchFamily="18" charset="0"/>
              </a:rPr>
              <a:t>-What’s the time?</a:t>
            </a:r>
          </a:p>
          <a:p>
            <a:pPr>
              <a:defRPr/>
            </a:pPr>
            <a:endParaRPr lang="en-US" sz="2800" dirty="0">
              <a:solidFill>
                <a:srgbClr val="00B050"/>
              </a:solidFill>
              <a:latin typeface="Bodoni MT Black" pitchFamily="18" charset="0"/>
            </a:endParaRPr>
          </a:p>
          <a:p>
            <a:pPr>
              <a:defRPr/>
            </a:pPr>
            <a:endParaRPr lang="en-US" sz="2800" dirty="0">
              <a:solidFill>
                <a:srgbClr val="00B050"/>
              </a:solidFill>
              <a:latin typeface="Bodoni MT Black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  <a:latin typeface="Bodoni MT Black" pitchFamily="18" charset="0"/>
              </a:rPr>
              <a:t> -It’s 5 o’clock.</a:t>
            </a:r>
            <a:endParaRPr lang="ru-RU" sz="2800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cer\Desktop\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2135">
            <a:off x="2997200" y="2290763"/>
            <a:ext cx="30257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3357563" y="785813"/>
            <a:ext cx="237648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lgerian" pitchFamily="82" charset="0"/>
              </a:rPr>
              <a:t>   </a:t>
            </a:r>
          </a:p>
          <a:p>
            <a:endParaRPr lang="en-US" sz="2800">
              <a:solidFill>
                <a:srgbClr val="00B050"/>
              </a:solidFill>
              <a:latin typeface="Algerian" pitchFamily="82" charset="0"/>
            </a:endParaRPr>
          </a:p>
          <a:p>
            <a:r>
              <a:rPr lang="en-US" sz="2800">
                <a:solidFill>
                  <a:srgbClr val="00B050"/>
                </a:solidFill>
                <a:latin typeface="Algerian" pitchFamily="82" charset="0"/>
              </a:rPr>
              <a:t>     </a:t>
            </a:r>
            <a:r>
              <a:rPr lang="en-US" sz="2800">
                <a:solidFill>
                  <a:srgbClr val="00B050"/>
                </a:solidFill>
                <a:latin typeface="Bodoni MT Black" pitchFamily="18" charset="0"/>
              </a:rPr>
              <a:t>o’clock</a:t>
            </a:r>
            <a:endParaRPr lang="ru-RU" sz="2800">
              <a:solidFill>
                <a:srgbClr val="00B050"/>
              </a:solidFill>
            </a:endParaRP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5508625" y="3500438"/>
            <a:ext cx="2951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2400">
                <a:solidFill>
                  <a:srgbClr val="00B050"/>
                </a:solidFill>
                <a:latin typeface="Bodoni MT Black" pitchFamily="18" charset="0"/>
              </a:rPr>
              <a:t>A quarter past</a:t>
            </a:r>
            <a:endParaRPr lang="ru-RU" sz="2400">
              <a:solidFill>
                <a:srgbClr val="00B050"/>
              </a:solidFill>
            </a:endParaRP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971550" y="3357563"/>
            <a:ext cx="4251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Bodoni MT Black" pitchFamily="18" charset="0"/>
              </a:rPr>
              <a:t>a quarter to</a:t>
            </a:r>
            <a:endParaRPr lang="ru-RU" sz="2400">
              <a:solidFill>
                <a:srgbClr val="00B050"/>
              </a:solidFill>
            </a:endParaRPr>
          </a:p>
        </p:txBody>
      </p:sp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3348038" y="5084763"/>
            <a:ext cx="287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Algerian" pitchFamily="82" charset="0"/>
              </a:rPr>
              <a:t>      </a:t>
            </a:r>
            <a:r>
              <a:rPr lang="en-US" sz="2400">
                <a:solidFill>
                  <a:srgbClr val="00B050"/>
                </a:solidFill>
                <a:latin typeface="Bodoni MT Black" pitchFamily="18" charset="0"/>
              </a:rPr>
              <a:t>A half</a:t>
            </a:r>
            <a:endParaRPr lang="ru-RU" sz="2400">
              <a:solidFill>
                <a:srgbClr val="00B050"/>
              </a:solidFill>
            </a:endParaRPr>
          </a:p>
        </p:txBody>
      </p:sp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5651500" y="2420938"/>
            <a:ext cx="252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Bodoni MT Black" pitchFamily="18" charset="0"/>
              </a:rPr>
              <a:t>5 minutes past</a:t>
            </a:r>
          </a:p>
        </p:txBody>
      </p:sp>
      <p:sp>
        <p:nvSpPr>
          <p:cNvPr id="6152" name="Прямоугольник 7"/>
          <p:cNvSpPr>
            <a:spLocks noChangeArrowheads="1"/>
          </p:cNvSpPr>
          <p:nvPr/>
        </p:nvSpPr>
        <p:spPr bwMode="auto">
          <a:xfrm>
            <a:off x="684213" y="4149725"/>
            <a:ext cx="29511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Algerian" pitchFamily="82" charset="0"/>
              </a:rPr>
              <a:t>     </a:t>
            </a:r>
            <a:r>
              <a:rPr lang="en-US" sz="2400">
                <a:solidFill>
                  <a:srgbClr val="00B050"/>
                </a:solidFill>
                <a:latin typeface="Bodoni MT Black" pitchFamily="18" charset="0"/>
              </a:rPr>
              <a:t>20 minutes to</a:t>
            </a:r>
            <a:endParaRPr lang="ru-RU" sz="2400">
              <a:solidFill>
                <a:srgbClr val="00B05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203575" y="3573463"/>
            <a:ext cx="57626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787900" y="2781300"/>
            <a:ext cx="12239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5148263" y="3644900"/>
            <a:ext cx="576262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4427538" y="4292600"/>
            <a:ext cx="0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276600" y="3933825"/>
            <a:ext cx="64770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Заголовок 3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23962"/>
          </a:xfrm>
        </p:spPr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Bodoni MT Black" pitchFamily="18" charset="0"/>
              </a:rPr>
              <a:t>What’s the time?</a:t>
            </a:r>
            <a:endParaRPr lang="ru-RU" smtClean="0">
              <a:solidFill>
                <a:schemeClr val="accent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500563" y="21336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7"/>
          <p:cNvGrpSpPr>
            <a:grpSpLocks/>
          </p:cNvGrpSpPr>
          <p:nvPr/>
        </p:nvGrpSpPr>
        <p:grpSpPr bwMode="auto">
          <a:xfrm>
            <a:off x="1801813" y="1143000"/>
            <a:ext cx="1412875" cy="1285875"/>
            <a:chOff x="357158" y="357166"/>
            <a:chExt cx="4619643" cy="4635043"/>
          </a:xfrm>
        </p:grpSpPr>
        <p:pic>
          <p:nvPicPr>
            <p:cNvPr id="7188" name="Picture 3" descr="K:\HELEN\SCHOOL_7\2009-2010\English_week\3б_Time\foto\clock-fac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58" y="357166"/>
              <a:ext cx="4619643" cy="4635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Стрелка вниз 4"/>
            <p:cNvSpPr/>
            <p:nvPr/>
          </p:nvSpPr>
          <p:spPr>
            <a:xfrm rot="14843002">
              <a:off x="3380106" y="1312816"/>
              <a:ext cx="291838" cy="1676569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Стрелка вниз 5"/>
            <p:cNvSpPr/>
            <p:nvPr/>
          </p:nvSpPr>
          <p:spPr>
            <a:xfrm rot="11962443">
              <a:off x="2672170" y="1558844"/>
              <a:ext cx="280293" cy="1070067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714375" y="2286000"/>
            <a:ext cx="4357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It is ten minutes </a:t>
            </a:r>
            <a:r>
              <a:rPr lang="en-US" sz="3200" b="1">
                <a:solidFill>
                  <a:srgbClr val="00B050"/>
                </a:solidFill>
                <a:latin typeface="Bodoni MT Black" pitchFamily="18" charset="0"/>
                <a:cs typeface="Times New Roman" pitchFamily="18" charset="0"/>
              </a:rPr>
              <a:t>past</a:t>
            </a:r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 twelve </a:t>
            </a:r>
            <a:endParaRPr lang="ru-RU" sz="20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2" name="Группа 15"/>
          <p:cNvGrpSpPr>
            <a:grpSpLocks/>
          </p:cNvGrpSpPr>
          <p:nvPr/>
        </p:nvGrpSpPr>
        <p:grpSpPr bwMode="auto">
          <a:xfrm>
            <a:off x="1785938" y="3143250"/>
            <a:ext cx="1428750" cy="1300163"/>
            <a:chOff x="500034" y="2214554"/>
            <a:chExt cx="2571768" cy="2500330"/>
          </a:xfrm>
        </p:grpSpPr>
        <p:pic>
          <p:nvPicPr>
            <p:cNvPr id="7185" name="Picture 3" descr="K:\HELEN\SCHOOL_7\2009-2010\English_week\3б_Time\foto\clock-fac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034" y="2214554"/>
              <a:ext cx="2571768" cy="2500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Стрелка вниз 9"/>
            <p:cNvSpPr/>
            <p:nvPr/>
          </p:nvSpPr>
          <p:spPr>
            <a:xfrm rot="5400000">
              <a:off x="1295644" y="2938119"/>
              <a:ext cx="140434" cy="982987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 rot="12411481">
              <a:off x="1834495" y="2922828"/>
              <a:ext cx="162880" cy="573946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173" name="TextBox 11"/>
          <p:cNvSpPr txBox="1">
            <a:spLocks noChangeArrowheads="1"/>
          </p:cNvSpPr>
          <p:nvPr/>
        </p:nvSpPr>
        <p:spPr bwMode="auto">
          <a:xfrm>
            <a:off x="714375" y="4429125"/>
            <a:ext cx="4929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It is </a:t>
            </a:r>
            <a:r>
              <a:rPr lang="ru-RU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quarter </a:t>
            </a:r>
            <a:r>
              <a:rPr lang="en-US" sz="3600" b="1">
                <a:solidFill>
                  <a:srgbClr val="00B050"/>
                </a:solidFill>
                <a:latin typeface="Bodoni MT Black" pitchFamily="18" charset="0"/>
                <a:cs typeface="Times New Roman" pitchFamily="18" charset="0"/>
              </a:rPr>
              <a:t>to</a:t>
            </a:r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 one </a:t>
            </a:r>
            <a:endParaRPr lang="ru-RU" sz="20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4" name="Группа 7"/>
          <p:cNvGrpSpPr>
            <a:grpSpLocks/>
          </p:cNvGrpSpPr>
          <p:nvPr/>
        </p:nvGrpSpPr>
        <p:grpSpPr bwMode="auto">
          <a:xfrm>
            <a:off x="5500688" y="3046413"/>
            <a:ext cx="1520825" cy="1382712"/>
            <a:chOff x="573400" y="574128"/>
            <a:chExt cx="4403402" cy="4418081"/>
          </a:xfrm>
        </p:grpSpPr>
        <p:pic>
          <p:nvPicPr>
            <p:cNvPr id="7182" name="Picture 3" descr="K:\HELEN\SCHOOL_7\2009-2010\English_week\3б_Time\foto\clock-fac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3400" y="574128"/>
              <a:ext cx="4403402" cy="4418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Стрелка вниз 14"/>
            <p:cNvSpPr/>
            <p:nvPr/>
          </p:nvSpPr>
          <p:spPr>
            <a:xfrm>
              <a:off x="2641804" y="2709618"/>
              <a:ext cx="284980" cy="1785494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 rot="11962443">
              <a:off x="2793485" y="1588613"/>
              <a:ext cx="280385" cy="1070280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175" name="TextBox 16"/>
          <p:cNvSpPr txBox="1">
            <a:spLocks noChangeArrowheads="1"/>
          </p:cNvSpPr>
          <p:nvPr/>
        </p:nvSpPr>
        <p:spPr bwMode="auto">
          <a:xfrm>
            <a:off x="4143375" y="4500563"/>
            <a:ext cx="4005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It is half </a:t>
            </a:r>
            <a:r>
              <a:rPr lang="en-US" sz="3200" b="1">
                <a:solidFill>
                  <a:srgbClr val="00B050"/>
                </a:solidFill>
                <a:latin typeface="Bodoni MT Black" pitchFamily="18" charset="0"/>
                <a:cs typeface="Times New Roman" pitchFamily="18" charset="0"/>
              </a:rPr>
              <a:t>past</a:t>
            </a:r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FF00"/>
                </a:solidFill>
                <a:latin typeface="Bodoni MT Black" pitchFamily="18" charset="0"/>
                <a:cs typeface="Times New Roman" pitchFamily="18" charset="0"/>
              </a:rPr>
              <a:t>twelve </a:t>
            </a:r>
            <a:endParaRPr lang="ru-RU" sz="2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Box 17"/>
          <p:cNvSpPr txBox="1">
            <a:spLocks noChangeArrowheads="1"/>
          </p:cNvSpPr>
          <p:nvPr/>
        </p:nvSpPr>
        <p:spPr bwMode="auto">
          <a:xfrm>
            <a:off x="3071813" y="642938"/>
            <a:ext cx="3248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1"/>
                </a:solidFill>
                <a:latin typeface="Bodoni MT Black" pitchFamily="18" charset="0"/>
              </a:rPr>
              <a:t>What’s the time?</a:t>
            </a:r>
            <a:endParaRPr lang="ru-RU" sz="2800">
              <a:solidFill>
                <a:schemeClr val="accent1"/>
              </a:solidFill>
            </a:endParaRPr>
          </a:p>
        </p:txBody>
      </p:sp>
      <p:sp>
        <p:nvSpPr>
          <p:cNvPr id="7177" name="TextBox 6"/>
          <p:cNvSpPr txBox="1">
            <a:spLocks noChangeArrowheads="1"/>
          </p:cNvSpPr>
          <p:nvPr/>
        </p:nvSpPr>
        <p:spPr bwMode="auto">
          <a:xfrm>
            <a:off x="4929188" y="2286000"/>
            <a:ext cx="4357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It is ten minutes </a:t>
            </a:r>
            <a:r>
              <a:rPr lang="en-US" sz="3200" b="1">
                <a:solidFill>
                  <a:srgbClr val="00B050"/>
                </a:solidFill>
                <a:latin typeface="Bodoni MT Black" pitchFamily="18" charset="0"/>
                <a:cs typeface="Times New Roman" pitchFamily="18" charset="0"/>
              </a:rPr>
              <a:t>to</a:t>
            </a:r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two</a:t>
            </a:r>
            <a:r>
              <a:rPr lang="en-US" sz="2000" b="1">
                <a:solidFill>
                  <a:schemeClr val="accent1"/>
                </a:solidFill>
                <a:latin typeface="Bodoni MT Black" pitchFamily="18" charset="0"/>
                <a:cs typeface="Times New Roman" pitchFamily="18" charset="0"/>
              </a:rPr>
              <a:t> </a:t>
            </a:r>
            <a:endParaRPr lang="ru-RU" sz="20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8" name="Группа 15"/>
          <p:cNvGrpSpPr>
            <a:grpSpLocks/>
          </p:cNvGrpSpPr>
          <p:nvPr/>
        </p:nvGrpSpPr>
        <p:grpSpPr bwMode="auto">
          <a:xfrm>
            <a:off x="5572125" y="1143000"/>
            <a:ext cx="1428750" cy="1300163"/>
            <a:chOff x="500034" y="2214554"/>
            <a:chExt cx="2571768" cy="2500330"/>
          </a:xfrm>
        </p:grpSpPr>
        <p:pic>
          <p:nvPicPr>
            <p:cNvPr id="7179" name="Picture 3" descr="K:\HELEN\SCHOOL_7\2009-2010\English_week\3б_Time\foto\clock-fac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034" y="2214554"/>
              <a:ext cx="2571768" cy="2500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Стрелка вниз 20"/>
            <p:cNvSpPr/>
            <p:nvPr/>
          </p:nvSpPr>
          <p:spPr>
            <a:xfrm rot="6949549">
              <a:off x="1372921" y="2691297"/>
              <a:ext cx="225915" cy="1085858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Стрелка вниз 21"/>
            <p:cNvSpPr/>
            <p:nvPr/>
          </p:nvSpPr>
          <p:spPr>
            <a:xfrm rot="14691527">
              <a:off x="2073991" y="2895278"/>
              <a:ext cx="195386" cy="622939"/>
            </a:xfrm>
            <a:prstGeom prst="downArrow">
              <a:avLst>
                <a:gd name="adj1" fmla="val 50000"/>
                <a:gd name="adj2" fmla="val 99870"/>
              </a:avLst>
            </a:prstGeom>
            <a:solidFill>
              <a:schemeClr val="accent2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5"/>
          <p:cNvSpPr>
            <a:spLocks noGrp="1"/>
          </p:cNvSpPr>
          <p:nvPr>
            <p:ph type="title"/>
          </p:nvPr>
        </p:nvSpPr>
        <p:spPr>
          <a:xfrm>
            <a:off x="1619250" y="1196975"/>
            <a:ext cx="5905500" cy="4464050"/>
          </a:xfrm>
        </p:spPr>
        <p:txBody>
          <a:bodyPr/>
          <a:lstStyle/>
          <a:p>
            <a:r>
              <a:rPr lang="en-US" sz="5400" smtClean="0">
                <a:solidFill>
                  <a:schemeClr val="accent1"/>
                </a:solidFill>
                <a:latin typeface="Bodoni MT Black" pitchFamily="18" charset="0"/>
              </a:rPr>
              <a:t>Good luck!</a:t>
            </a:r>
            <a:endParaRPr lang="ru-RU" sz="54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88</Words>
  <Application>Microsoft Office PowerPoint</Application>
  <PresentationFormat>Экран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Algerian</vt:lpstr>
      <vt:lpstr>Bodoni MT Black</vt:lpstr>
      <vt:lpstr>Times New Roman</vt:lpstr>
      <vt:lpstr>Тема Office</vt:lpstr>
      <vt:lpstr>  What’s the time?</vt:lpstr>
      <vt:lpstr>“Tick-tock, tick-tock”, Ticks Tommy’s clock. “Tick-tock, tick-a- tock”, Ticks and ticks his clock </vt:lpstr>
      <vt:lpstr>Слайд 3</vt:lpstr>
      <vt:lpstr>Asking and Telling  the time:</vt:lpstr>
      <vt:lpstr>What’s the time?</vt:lpstr>
      <vt:lpstr>Слайд 6</vt:lpstr>
      <vt:lpstr>Good luck!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User</cp:lastModifiedBy>
  <cp:revision>68</cp:revision>
  <dcterms:created xsi:type="dcterms:W3CDTF">2012-09-01T17:39:51Z</dcterms:created>
  <dcterms:modified xsi:type="dcterms:W3CDTF">2014-11-09T15:10:23Z</dcterms:modified>
</cp:coreProperties>
</file>