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7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05" autoAdjust="0"/>
    <p:restoredTop sz="94660"/>
  </p:normalViewPr>
  <p:slideViewPr>
    <p:cSldViewPr>
      <p:cViewPr varScale="1">
        <p:scale>
          <a:sx n="52" d="100"/>
          <a:sy n="52" d="100"/>
        </p:scale>
        <p:origin x="-9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0AA5B-07C2-4ACC-9224-8D792F7667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43445D-BBF4-4C32-B276-E5FF1470F075}">
      <dgm:prSet/>
      <dgm:spPr/>
      <dgm:t>
        <a:bodyPr/>
        <a:lstStyle/>
        <a:p>
          <a:pPr algn="ctr" rtl="0"/>
          <a:r>
            <a:rPr lang="ru-RU" b="1" dirty="0" smtClean="0"/>
            <a:t>Участие в соревнованиях</a:t>
          </a:r>
          <a:br>
            <a:rPr lang="ru-RU" b="1" dirty="0" smtClean="0"/>
          </a:br>
          <a:endParaRPr lang="ru-RU" b="1" dirty="0"/>
        </a:p>
      </dgm:t>
    </dgm:pt>
    <dgm:pt modelId="{326FD1D0-22F5-494E-89AC-AC07C522E752}" type="parTrans" cxnId="{1E56C353-D5CA-4D87-9EF1-0882E2E98987}">
      <dgm:prSet/>
      <dgm:spPr/>
      <dgm:t>
        <a:bodyPr/>
        <a:lstStyle/>
        <a:p>
          <a:endParaRPr lang="ru-RU"/>
        </a:p>
      </dgm:t>
    </dgm:pt>
    <dgm:pt modelId="{AFC41EFF-9B20-4183-907C-5BAA00BEF144}" type="sibTrans" cxnId="{1E56C353-D5CA-4D87-9EF1-0882E2E98987}">
      <dgm:prSet/>
      <dgm:spPr/>
      <dgm:t>
        <a:bodyPr/>
        <a:lstStyle/>
        <a:p>
          <a:endParaRPr lang="ru-RU"/>
        </a:p>
      </dgm:t>
    </dgm:pt>
    <dgm:pt modelId="{03770E26-EF49-4ED6-B5E8-7106A2E2350B}" type="pres">
      <dgm:prSet presAssocID="{DDC0AA5B-07C2-4ACC-9224-8D792F766774}" presName="linear" presStyleCnt="0">
        <dgm:presLayoutVars>
          <dgm:animLvl val="lvl"/>
          <dgm:resizeHandles val="exact"/>
        </dgm:presLayoutVars>
      </dgm:prSet>
      <dgm:spPr/>
    </dgm:pt>
    <dgm:pt modelId="{90486563-3982-4E12-B443-79508AAF7921}" type="pres">
      <dgm:prSet presAssocID="{3943445D-BBF4-4C32-B276-E5FF1470F075}" presName="parentText" presStyleLbl="node1" presStyleIdx="0" presStyleCnt="1" custScaleY="1648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6C353-D5CA-4D87-9EF1-0882E2E98987}" srcId="{DDC0AA5B-07C2-4ACC-9224-8D792F766774}" destId="{3943445D-BBF4-4C32-B276-E5FF1470F075}" srcOrd="0" destOrd="0" parTransId="{326FD1D0-22F5-494E-89AC-AC07C522E752}" sibTransId="{AFC41EFF-9B20-4183-907C-5BAA00BEF144}"/>
    <dgm:cxn modelId="{8FB796E5-A243-4AD2-9940-EF2193E27D61}" type="presOf" srcId="{DDC0AA5B-07C2-4ACC-9224-8D792F766774}" destId="{03770E26-EF49-4ED6-B5E8-7106A2E2350B}" srcOrd="0" destOrd="0" presId="urn:microsoft.com/office/officeart/2005/8/layout/vList2"/>
    <dgm:cxn modelId="{E1AA31B6-AF02-4D08-9DD9-2C36EAA0D4C3}" type="presOf" srcId="{3943445D-BBF4-4C32-B276-E5FF1470F075}" destId="{90486563-3982-4E12-B443-79508AAF7921}" srcOrd="0" destOrd="0" presId="urn:microsoft.com/office/officeart/2005/8/layout/vList2"/>
    <dgm:cxn modelId="{7477E76E-9FFB-4A88-A082-8FF36B0EA334}" type="presParOf" srcId="{03770E26-EF49-4ED6-B5E8-7106A2E2350B}" destId="{90486563-3982-4E12-B443-79508AAF79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86563-3982-4E12-B443-79508AAF7921}">
      <dsp:nvSpPr>
        <dsp:cNvPr id="0" name=""/>
        <dsp:cNvSpPr/>
      </dsp:nvSpPr>
      <dsp:spPr>
        <a:xfrm>
          <a:off x="0" y="45309"/>
          <a:ext cx="8229600" cy="5800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/>
            <a:t>Участие в соревнованиях</a:t>
          </a:r>
          <a:br>
            <a:rPr lang="ru-RU" sz="6400" b="1" kern="1200" dirty="0" smtClean="0"/>
          </a:br>
          <a:endParaRPr lang="ru-RU" sz="6400" b="1" kern="1200" dirty="0"/>
        </a:p>
      </dsp:txBody>
      <dsp:txXfrm>
        <a:off x="0" y="45309"/>
        <a:ext cx="8229600" cy="580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61B0-7B1A-4D0E-B50C-FA31D0552EEC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D0514-DE3E-4ADF-864B-DD1A6C669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589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 школу фото\DSCN1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038600" cy="42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F:\в школу фото\DSCN1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267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5148064" y="518773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2013-2014</a:t>
            </a:r>
            <a:endParaRPr lang="ru-RU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dirty="0" smtClean="0"/>
              <a:t>2014-2015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568952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фото 23 фев. 2014-2015 уч год\Соревнования\IMG_0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ий стол\Фото Оле\Новая папка (3)\DSCN23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5"/>
            <a:ext cx="3714206" cy="336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рабочий стол\Фото Оле\Новая папка (3)\DSCN2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3641628" cy="321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127901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</a:rPr>
              <a:t>2014-2015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2014-2015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Настена</dc:creator>
  <cp:lastModifiedBy>Настена</cp:lastModifiedBy>
  <cp:revision>7</cp:revision>
  <dcterms:created xsi:type="dcterms:W3CDTF">2017-04-16T17:48:53Z</dcterms:created>
  <dcterms:modified xsi:type="dcterms:W3CDTF">2017-04-16T18:56:31Z</dcterms:modified>
</cp:coreProperties>
</file>