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Учитель\Desktop\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Admin\Рабочий стол\06labgi0l130407268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500042"/>
            <a:ext cx="9144000" cy="5857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Учитель\Desktop\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32138"/>
            <a:ext cx="9144000" cy="6890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Учитель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366" y="0"/>
            <a:ext cx="91513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</cp:revision>
  <dcterms:modified xsi:type="dcterms:W3CDTF">2017-10-30T20:20:06Z</dcterms:modified>
</cp:coreProperties>
</file>