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3" r:id="rId4"/>
    <p:sldId id="256" r:id="rId5"/>
    <p:sldId id="259" r:id="rId6"/>
    <p:sldId id="269" r:id="rId7"/>
    <p:sldId id="270" r:id="rId8"/>
    <p:sldId id="271" r:id="rId9"/>
    <p:sldId id="260" r:id="rId10"/>
    <p:sldId id="272" r:id="rId11"/>
    <p:sldId id="273" r:id="rId12"/>
    <p:sldId id="274" r:id="rId13"/>
    <p:sldId id="275" r:id="rId14"/>
    <p:sldId id="261" r:id="rId15"/>
    <p:sldId id="276" r:id="rId16"/>
    <p:sldId id="277" r:id="rId17"/>
    <p:sldId id="278" r:id="rId18"/>
    <p:sldId id="279" r:id="rId19"/>
    <p:sldId id="280" r:id="rId20"/>
    <p:sldId id="262" r:id="rId21"/>
    <p:sldId id="281" r:id="rId22"/>
    <p:sldId id="265" r:id="rId23"/>
    <p:sldId id="267" r:id="rId24"/>
    <p:sldId id="266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5" d="100"/>
          <a:sy n="6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search?q=&#1092;&#1086;&#1090;&#1086;+&#1073;&#1077;&#1083;&#1083;&#1099;+&#1072;&#1093;&#1084;&#1072;&#1076;&#1091;&#1083;&#1080;&#1085;&#1086;&#1081;" TargetMode="External"/><Relationship Id="rId3" Type="http://schemas.openxmlformats.org/officeDocument/2006/relationships/hyperlink" Target="https://www.google.ru/search?q=&#1087;&#1086;&#1101;&#1090;&#1099;+&#1096;&#1077;&#1089;&#1090;&#1080;&#1076;&#1077;&#1089;&#1103;&#1090;&#1085;&#1080;&#1082;&#1080;" TargetMode="External"/><Relationship Id="rId7" Type="http://schemas.openxmlformats.org/officeDocument/2006/relationships/hyperlink" Target="http://www.alefmagazine.com/pub2248.html" TargetMode="External"/><Relationship Id="rId2" Type="http://schemas.openxmlformats.org/officeDocument/2006/relationships/hyperlink" Target="http://chtoby-pomnil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&#1089;&#1074;&#1072;&#1076;&#1100;&#1073;&#1099;+&#1074;+&#1076;&#1085;&#1080;+&#1074;&#1086;&#1077;&#1085;&#1085;&#1099;&#1077;+&#1092;&#1086;&#1090;&#1086;&amp;" TargetMode="External"/><Relationship Id="rId5" Type="http://schemas.openxmlformats.org/officeDocument/2006/relationships/hyperlink" Target="http://ap-kibalnikov.ru/ru" TargetMode="External"/><Relationship Id="rId4" Type="http://schemas.openxmlformats.org/officeDocument/2006/relationships/hyperlink" Target="https://www.google.ru/search?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Поэтический бум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858933" cy="29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99628"/>
            <a:ext cx="5029523" cy="299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/>
              <a:t>А.Вознесенский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84776" cy="45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Подумайте: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72816"/>
            <a:ext cx="6832848" cy="426680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/>
              <a:t>- Какие вопросы возникли у вас после прочтения стихотворения?</a:t>
            </a:r>
          </a:p>
          <a:p>
            <a:r>
              <a:rPr lang="ru-RU" sz="2800" b="1" i="1" dirty="0" smtClean="0"/>
              <a:t>-</a:t>
            </a:r>
            <a:r>
              <a:rPr lang="ru-RU" sz="2800" b="1" i="1" dirty="0"/>
              <a:t>В чем сложность состояния лирического героя?</a:t>
            </a:r>
          </a:p>
          <a:p>
            <a:r>
              <a:rPr lang="ru-RU" sz="2800" b="1" i="1" dirty="0" smtClean="0"/>
              <a:t>-</a:t>
            </a:r>
            <a:r>
              <a:rPr lang="ru-RU" sz="2800" b="1" i="1" dirty="0"/>
              <a:t>Какие сравнения в начале стихотворения помогают изобразить лирического героя?</a:t>
            </a:r>
          </a:p>
          <a:p>
            <a:r>
              <a:rPr lang="ru-RU" sz="2800" b="1" i="1" dirty="0" smtClean="0"/>
              <a:t>-</a:t>
            </a:r>
            <a:r>
              <a:rPr lang="ru-RU" sz="2800" b="1" i="1" dirty="0"/>
              <a:t>Какие строки напоминают пушкинские строки о возлюбленной?</a:t>
            </a:r>
          </a:p>
          <a:p>
            <a:r>
              <a:rPr lang="ru-RU" sz="2800" b="1" i="1" dirty="0" smtClean="0"/>
              <a:t>-</a:t>
            </a:r>
            <a:r>
              <a:rPr lang="ru-RU" sz="2800" b="1" i="1" dirty="0"/>
              <a:t>Какие средства выразительности встречаются в стихотворении?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89117" cy="60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1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93010" cy="58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r>
              <a:rPr lang="ru-RU" dirty="0" smtClean="0"/>
              <a:t>Белла Ахмадулина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556792"/>
            <a:ext cx="4108698" cy="4386466"/>
          </a:xfrm>
        </p:spPr>
        <p:txBody>
          <a:bodyPr>
            <a:normAutofit/>
          </a:bodyPr>
          <a:lstStyle/>
          <a:p>
            <a:r>
              <a:rPr lang="ru-RU" sz="2800" b="1" dirty="0"/>
              <a:t>«А ты – одна. Тебе – подмоги нет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44416" cy="50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3679" cy="588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Подумайте: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6840760" cy="3816424"/>
          </a:xfrm>
        </p:spPr>
        <p:txBody>
          <a:bodyPr>
            <a:normAutofit/>
          </a:bodyPr>
          <a:lstStyle/>
          <a:p>
            <a:r>
              <a:rPr lang="ru-RU" b="1" i="1" dirty="0"/>
              <a:t>-Определите тему стихотворения.</a:t>
            </a:r>
          </a:p>
          <a:p>
            <a:r>
              <a:rPr lang="ru-RU" b="1" i="1" dirty="0"/>
              <a:t>-Найдите строки, в которых заключен идейный центр стихотворения.</a:t>
            </a:r>
          </a:p>
          <a:p>
            <a:r>
              <a:rPr lang="ru-RU" b="1" i="1" dirty="0"/>
              <a:t>-Раскройте символику строки: «Всего-то - чтоб была свеча, </a:t>
            </a:r>
          </a:p>
          <a:p>
            <a:r>
              <a:rPr lang="ru-RU" b="1" i="1" dirty="0"/>
              <a:t>Свеча простая, восковая»</a:t>
            </a:r>
          </a:p>
          <a:p>
            <a:r>
              <a:rPr lang="ru-RU" b="1" i="1" dirty="0"/>
              <a:t>-Какие метафоры использует автор?</a:t>
            </a:r>
          </a:p>
          <a:p>
            <a:r>
              <a:rPr lang="ru-RU" b="1" i="1" dirty="0"/>
              <a:t>-Случайно ли обращение к Пушкину в стихотворении?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28192" cy="26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0619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6883167" cy="2297192"/>
          </a:xfrm>
        </p:spPr>
        <p:txBody>
          <a:bodyPr/>
          <a:lstStyle/>
          <a:p>
            <a:pPr algn="ctr"/>
            <a:r>
              <a:rPr lang="ru-RU" dirty="0" err="1"/>
              <a:t>М.Цветаева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</a:t>
            </a:r>
            <a:br>
              <a:rPr lang="ru-RU" dirty="0"/>
            </a:br>
            <a:r>
              <a:rPr lang="ru-RU" dirty="0" err="1" smtClean="0"/>
              <a:t>Б.Ахмадулина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481824" cy="29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838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Подумайте: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128792" cy="4176464"/>
          </a:xfrm>
        </p:spPr>
        <p:txBody>
          <a:bodyPr/>
          <a:lstStyle/>
          <a:p>
            <a:r>
              <a:rPr lang="ru-RU" b="1" i="1" dirty="0"/>
              <a:t>-В чем поэтесса видит свое сходство с Цветаевой?</a:t>
            </a:r>
          </a:p>
          <a:p>
            <a:r>
              <a:rPr lang="ru-RU" b="1" i="1" dirty="0"/>
              <a:t>-Как встреча с поэзией Цветаевой изменила характер лирики Ахмадулиной?</a:t>
            </a:r>
          </a:p>
          <a:p>
            <a:r>
              <a:rPr lang="ru-RU" b="1" i="1" dirty="0"/>
              <a:t>-Как звукопись отражает своеобразие пространственно-временной организации?</a:t>
            </a:r>
          </a:p>
          <a:p>
            <a:r>
              <a:rPr lang="ru-RU" b="1" i="1" dirty="0"/>
              <a:t>-Какие черты поэтики Цветаевой обнаруживаются в стихах Ахмадулиной?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20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7" y="548680"/>
            <a:ext cx="7977253" cy="56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6752"/>
            <a:ext cx="8572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657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ОТКРЫТИЕ ПАМЯТНИКА В.МАЯКОВСКОМУ В МОСКВЕ </a:t>
            </a:r>
          </a:p>
          <a:p>
            <a:pPr algn="ctr"/>
            <a:r>
              <a:rPr lang="ru-RU" sz="2400" b="1" dirty="0" smtClean="0"/>
              <a:t>1958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0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Роберт Рождественский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2636912"/>
            <a:ext cx="3160440" cy="3114680"/>
          </a:xfrm>
        </p:spPr>
        <p:txBody>
          <a:bodyPr>
            <a:normAutofit/>
          </a:bodyPr>
          <a:lstStyle/>
          <a:p>
            <a:r>
              <a:rPr lang="ru-RU" sz="3600" b="1" dirty="0"/>
              <a:t>«Я жизнь люблю безбожно</a:t>
            </a:r>
            <a:r>
              <a:rPr lang="ru-RU" sz="3600" b="1" dirty="0" smtClean="0"/>
              <a:t>» 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7" y="1988840"/>
            <a:ext cx="3006616" cy="472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663"/>
            <a:ext cx="4792561" cy="60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692696"/>
            <a:ext cx="3203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-Как автор показал настоящую любовь?</a:t>
            </a:r>
          </a:p>
          <a:p>
            <a:r>
              <a:rPr lang="ru-RU" sz="2800" b="1" i="1" dirty="0"/>
              <a:t>-Какова главная мысль стихотворения?</a:t>
            </a:r>
          </a:p>
          <a:p>
            <a:r>
              <a:rPr lang="ru-RU" sz="2800" b="1" i="1" dirty="0"/>
              <a:t>- Какими чертами характера обладает лирический герой?</a:t>
            </a:r>
          </a:p>
        </p:txBody>
      </p:sp>
    </p:spTree>
    <p:extLst>
      <p:ext uri="{BB962C8B-B14F-4D97-AF65-F5344CB8AC3E}">
        <p14:creationId xmlns:p14="http://schemas.microsoft.com/office/powerpoint/2010/main" val="2280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764703"/>
            <a:ext cx="8832981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864096"/>
          </a:xfrm>
        </p:spPr>
        <p:txBody>
          <a:bodyPr/>
          <a:lstStyle/>
          <a:p>
            <a:pPr algn="ctr"/>
            <a:r>
              <a:rPr lang="ru-RU" dirty="0" smtClean="0"/>
              <a:t>Рефлексия: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192281"/>
            <a:ext cx="8496944" cy="24601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/>
              <a:t>Составьте </a:t>
            </a:r>
            <a:r>
              <a:rPr lang="ru-RU" sz="1800" b="1" dirty="0" err="1"/>
              <a:t>синквейн</a:t>
            </a:r>
            <a:r>
              <a:rPr lang="ru-RU" sz="1800" b="1" dirty="0"/>
              <a:t> по теме нашей </a:t>
            </a:r>
            <a:r>
              <a:rPr lang="ru-RU" sz="1800" b="1" dirty="0" smtClean="0"/>
              <a:t>пресс-конференции</a:t>
            </a:r>
          </a:p>
          <a:p>
            <a:pPr marL="45720" indent="0">
              <a:buNone/>
            </a:pPr>
            <a:r>
              <a:rPr lang="ru-RU" sz="1800" b="1" dirty="0" smtClean="0"/>
              <a:t>Пример </a:t>
            </a:r>
            <a:r>
              <a:rPr lang="ru-RU" sz="1800" b="1" dirty="0" err="1"/>
              <a:t>синквейна</a:t>
            </a:r>
            <a:r>
              <a:rPr lang="ru-RU" sz="1800" b="1" dirty="0"/>
              <a:t>:</a:t>
            </a:r>
          </a:p>
          <a:p>
            <a:r>
              <a:rPr lang="ru-RU" sz="1800" b="1" i="1" dirty="0"/>
              <a:t>Поэзия</a:t>
            </a:r>
          </a:p>
          <a:p>
            <a:r>
              <a:rPr lang="ru-RU" sz="1800" b="1" i="1" dirty="0"/>
              <a:t>Популярная , яркая</a:t>
            </a:r>
          </a:p>
          <a:p>
            <a:r>
              <a:rPr lang="ru-RU" sz="1800" b="1" i="1" dirty="0"/>
              <a:t>Любить, волновать, жить</a:t>
            </a:r>
          </a:p>
          <a:p>
            <a:r>
              <a:rPr lang="ru-RU" sz="1800" b="1" i="1" dirty="0"/>
              <a:t>Граждане, послушайте меня</a:t>
            </a:r>
          </a:p>
          <a:p>
            <a:r>
              <a:rPr lang="ru-RU" sz="1800" b="1" i="1" dirty="0"/>
              <a:t>Жизнь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35004"/>
            <a:ext cx="4104456" cy="26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954" y="404664"/>
            <a:ext cx="6512511" cy="648072"/>
          </a:xfrm>
        </p:spPr>
        <p:txBody>
          <a:bodyPr/>
          <a:lstStyle/>
          <a:p>
            <a:pPr algn="ctr"/>
            <a:r>
              <a:rPr lang="ru-RU" sz="3200" dirty="0" smtClean="0"/>
              <a:t>Домашнее задание: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5373216"/>
            <a:ext cx="6264696" cy="134533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i="1" dirty="0"/>
              <a:t>Написать сочинение –эссе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«</a:t>
            </a:r>
            <a:r>
              <a:rPr lang="ru-RU" sz="2800" b="1" i="1" dirty="0"/>
              <a:t>Поэт в России </a:t>
            </a:r>
            <a:r>
              <a:rPr lang="ru-RU" sz="2800" b="1" i="1" dirty="0" smtClean="0"/>
              <a:t>больше</a:t>
            </a:r>
            <a:r>
              <a:rPr lang="ru-RU" sz="2800" b="1" i="1" dirty="0"/>
              <a:t>, чем поэт»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25" y="1196752"/>
            <a:ext cx="5544616" cy="41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r>
              <a:rPr lang="ru-RU" sz="2800" dirty="0"/>
              <a:t>Список использованных ресурсов: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628800"/>
            <a:ext cx="6400800" cy="37444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://chtoby-pomnili.com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https://www.google.ru/search?q=</a:t>
            </a:r>
            <a:r>
              <a:rPr lang="ru-RU" dirty="0" err="1" smtClean="0">
                <a:hlinkClick r:id="rId3"/>
              </a:rPr>
              <a:t>поэты+шестидесятники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www.google.ru/search?q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ap-kibalnikov.ru/ru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6"/>
              </a:rPr>
              <a:t>https://www.google.ru/search?q=</a:t>
            </a:r>
            <a:r>
              <a:rPr lang="ru-RU" dirty="0" err="1">
                <a:hlinkClick r:id="rId6"/>
              </a:rPr>
              <a:t>свадьбы+в+дни+военные+фото</a:t>
            </a:r>
            <a:r>
              <a:rPr lang="ru-RU" dirty="0" smtClean="0">
                <a:hlinkClick r:id="rId6"/>
              </a:rPr>
              <a:t>&amp;</a:t>
            </a:r>
            <a:endParaRPr lang="ru-RU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www.alefmagazine.com/pub2248.html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8"/>
              </a:rPr>
              <a:t>https://www.google.ru/search?q=</a:t>
            </a:r>
            <a:r>
              <a:rPr lang="ru-RU" dirty="0" err="1" smtClean="0">
                <a:hlinkClick r:id="rId8"/>
              </a:rPr>
              <a:t>фото+беллы+ахмадулиной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76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3"/>
            <a:ext cx="8568951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3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17032"/>
            <a:ext cx="5760640" cy="160219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5900" b="1" i="1" dirty="0"/>
              <a:t>Поэт в России больше, чем поэт…</a:t>
            </a:r>
            <a:br>
              <a:rPr lang="ru-RU" sz="5900" b="1" i="1" dirty="0"/>
            </a:br>
            <a:r>
              <a:rPr lang="ru-RU" sz="5900" b="1" i="1" dirty="0" err="1"/>
              <a:t>Е.Евтушенко</a:t>
            </a:r>
            <a:endParaRPr lang="ru-RU" sz="5900" b="1" i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200800" cy="2160240"/>
          </a:xfrm>
        </p:spPr>
        <p:txBody>
          <a:bodyPr/>
          <a:lstStyle/>
          <a:p>
            <a:r>
              <a:rPr lang="ru-RU" sz="4000" dirty="0"/>
              <a:t>«Нас много. Нас, может быть, четверо…» (Эстрадная поэзия 60-х)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95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r>
              <a:rPr lang="ru-RU" dirty="0" smtClean="0"/>
              <a:t>Евгений Евтушенко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312368" cy="426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5" y="249289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«Граждане, послушайте меня…» </a:t>
            </a:r>
          </a:p>
        </p:txBody>
      </p:sp>
    </p:spTree>
    <p:extLst>
      <p:ext uri="{BB962C8B-B14F-4D97-AF65-F5344CB8AC3E}">
        <p14:creationId xmlns:p14="http://schemas.microsoft.com/office/powerpoint/2010/main" val="27145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algn="ctr"/>
            <a:r>
              <a:rPr lang="ru-RU" sz="3200" dirty="0" err="1" smtClean="0"/>
              <a:t>Е.Евтушенко</a:t>
            </a:r>
            <a:r>
              <a:rPr lang="ru-RU" sz="3200" dirty="0" smtClean="0"/>
              <a:t> читает стихотворение «Свадьбы»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7776" cy="49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Подумайте: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412776"/>
            <a:ext cx="3672408" cy="504056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i="1" dirty="0"/>
              <a:t>- Какова ваша оценка этого стихотворения Евтушенко?</a:t>
            </a:r>
          </a:p>
          <a:p>
            <a:r>
              <a:rPr lang="ru-RU" sz="3800" b="1" i="1" dirty="0"/>
              <a:t>-Как вы воспринимаете имя невесты – Вера?</a:t>
            </a:r>
          </a:p>
          <a:p>
            <a:r>
              <a:rPr lang="ru-RU" sz="3800" b="1" i="1" dirty="0"/>
              <a:t>-Как определите тональность стихотворения? Как пронзительно-щемящую или, по мнению </a:t>
            </a:r>
            <a:r>
              <a:rPr lang="ru-RU" sz="3800" b="1" i="1" dirty="0" err="1"/>
              <a:t>В.Назаренко</a:t>
            </a:r>
            <a:r>
              <a:rPr lang="ru-RU" sz="3800" b="1" i="1" dirty="0"/>
              <a:t>, «плаксивую»?</a:t>
            </a:r>
          </a:p>
          <a:p>
            <a:r>
              <a:rPr lang="ru-RU" sz="3800" b="1" i="1" dirty="0"/>
              <a:t>- Согласны ли вы с мнением </a:t>
            </a:r>
            <a:r>
              <a:rPr lang="ru-RU" sz="3800" b="1" i="1" dirty="0" err="1"/>
              <a:t>Е.Сидорова</a:t>
            </a:r>
            <a:r>
              <a:rPr lang="ru-RU" sz="3800" b="1" i="1" dirty="0"/>
              <a:t>: «Стихотворения Евтушенко о военном детстве трогают сердце подлинностью переживания, правдивыми приметами времени, причастностью героя к общему, всенародному чувству и напряжению»?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9660"/>
            <a:ext cx="4680520" cy="27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61963"/>
            <a:ext cx="8888413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1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Андрей Вознесенский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2276872"/>
            <a:ext cx="3024336" cy="3560068"/>
          </a:xfrm>
        </p:spPr>
        <p:txBody>
          <a:bodyPr>
            <a:normAutofit/>
          </a:bodyPr>
          <a:lstStyle/>
          <a:p>
            <a:r>
              <a:rPr lang="ru-RU" sz="2800" b="1" dirty="0"/>
              <a:t>«Жизнь – смена пепелищ. Мы все перегораем. </a:t>
            </a:r>
            <a:r>
              <a:rPr lang="ru-RU" sz="2800" b="1" dirty="0" smtClean="0"/>
              <a:t>Живешь </a:t>
            </a:r>
            <a:r>
              <a:rPr lang="ru-RU" sz="2800" b="1" dirty="0"/>
              <a:t>– горишь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7" y="2132856"/>
            <a:ext cx="5010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386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Поэтический бум</vt:lpstr>
      <vt:lpstr>Презентация PowerPoint</vt:lpstr>
      <vt:lpstr>Презентация PowerPoint</vt:lpstr>
      <vt:lpstr>«Нас много. Нас, может быть, четверо…» (Эстрадная поэзия 60-х) </vt:lpstr>
      <vt:lpstr>Евгений Евтушенко</vt:lpstr>
      <vt:lpstr>Е.Евтушенко читает стихотворение «Свадьбы»</vt:lpstr>
      <vt:lpstr>Подумайте:</vt:lpstr>
      <vt:lpstr>Презентация PowerPoint</vt:lpstr>
      <vt:lpstr>Андрей Вознесенский</vt:lpstr>
      <vt:lpstr>А.Вознесенский</vt:lpstr>
      <vt:lpstr>Подумайте:</vt:lpstr>
      <vt:lpstr>Презентация PowerPoint</vt:lpstr>
      <vt:lpstr>Презентация PowerPoint</vt:lpstr>
      <vt:lpstr>Белла Ахмадулина</vt:lpstr>
      <vt:lpstr>Презентация PowerPoint</vt:lpstr>
      <vt:lpstr>Подумайте:</vt:lpstr>
      <vt:lpstr>М.Цветаева и Б.Ахмадулина</vt:lpstr>
      <vt:lpstr>Подумайте:</vt:lpstr>
      <vt:lpstr>Презентация PowerPoint</vt:lpstr>
      <vt:lpstr>Роберт Рождественский</vt:lpstr>
      <vt:lpstr>Презентация PowerPoint</vt:lpstr>
      <vt:lpstr>Презентация PowerPoint</vt:lpstr>
      <vt:lpstr>Рефлексия:</vt:lpstr>
      <vt:lpstr>Домашнее задание:</vt:lpstr>
      <vt:lpstr>Список использованных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 много. Нас, может быть, четверо…» (Эстрадная поэзия 60-х) </dc:title>
  <dc:creator>дом</dc:creator>
  <cp:lastModifiedBy>Пользователь Windows</cp:lastModifiedBy>
  <cp:revision>11</cp:revision>
  <dcterms:created xsi:type="dcterms:W3CDTF">2017-10-25T19:52:35Z</dcterms:created>
  <dcterms:modified xsi:type="dcterms:W3CDTF">2017-10-26T21:01:18Z</dcterms:modified>
</cp:coreProperties>
</file>