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BAFE-096F-4B8F-8C11-3DAA5D5CE47B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1DB53-1677-49CE-B1CC-47A81B4C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4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DB53-1677-49CE-B1CC-47A81B4C2E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DB53-1677-49CE-B1CC-47A81B4C2E8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7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DB53-1677-49CE-B1CC-47A81B4C2E8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2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1" dirty="0">
              <a:latin typeface="Monotype Corsiva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DB53-1677-49CE-B1CC-47A81B4C2E8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6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DB53-1677-49CE-B1CC-47A81B4C2E8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5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DB53-1677-49CE-B1CC-47A81B4C2E8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5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DB53-1677-49CE-B1CC-47A81B4C2E8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0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rota.ru/forum/images/90/90695.jpe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358 из 166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толерантность\картинки\20120405093442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2714612" y="714356"/>
            <a:ext cx="3665025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928670"/>
            <a:ext cx="8501122" cy="37240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i="1" dirty="0" smtClean="0">
                <a:ln w="11430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Что</a:t>
            </a:r>
          </a:p>
          <a:p>
            <a:pPr algn="ctr"/>
            <a:endParaRPr lang="ru-RU" sz="4800" b="1" i="1" dirty="0" smtClean="0">
              <a:ln w="11430">
                <a:solidFill>
                  <a:srgbClr val="00B0F0"/>
                </a:solidFill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4800" b="1" i="1" dirty="0" smtClean="0">
                <a:ln w="11430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такое </a:t>
            </a:r>
          </a:p>
          <a:p>
            <a:pPr algn="ctr"/>
            <a:r>
              <a:rPr lang="ru-RU" sz="6000" b="1" i="1" dirty="0" smtClean="0">
                <a:ln w="11430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Толерантность</a:t>
            </a:r>
            <a:r>
              <a:rPr lang="ru-RU" sz="4800" b="1" i="1" dirty="0" smtClean="0">
                <a:ln w="11430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?..</a:t>
            </a:r>
            <a:endParaRPr lang="ru-RU" sz="4800" b="1" i="1" dirty="0">
              <a:ln w="11430">
                <a:solidFill>
                  <a:srgbClr val="00B0F0"/>
                </a:solidFill>
              </a:ln>
              <a:solidFill>
                <a:srgbClr val="FFC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фоны для презент\Rainbow-color-creative-background-vector-de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7" descr="C:\Users\Ida\Documents\Презент толерантности\iCA6QGR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384047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10" descr="C:\Users\Ida\Documents\Презент толерантности\iCAK8VWL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314324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13" descr="C:\Users\Ida\Documents\Презент толерантности\x_20428df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0"/>
            <a:ext cx="339866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86250"/>
            <a:ext cx="6357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5982" y="0"/>
            <a:ext cx="23180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571480"/>
            <a:ext cx="4345122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день ребёнка\894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1643050"/>
            <a:ext cx="2410786" cy="2500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толерантность\картинки\15033_html_m7b218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6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фоны для презент\depositphotos_21376775-Summer-background-with-rainb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день ребёнка\kids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9" y="0"/>
            <a:ext cx="6715171" cy="685799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8" descr="H:\Documents and Settings\Aida\Рабочий стол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9384" cy="28575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5143512"/>
            <a:ext cx="8858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ramond" pitchFamily="18" charset="0"/>
              </a:rPr>
              <a:t>Если каждый друг к другу будет терпим,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Garamond" pitchFamily="18" charset="0"/>
              </a:rPr>
              <a:t>То вместе мы сделаем толерантным наш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\фоны для презент\фоны для презентаций\радуг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Admin\Рабочий стол\дети разны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2718" y="4214818"/>
            <a:ext cx="731688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 descr="D:\документы\фоны для презент\Копия de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290"/>
            <a:ext cx="3187191" cy="300039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 rot="21131573">
            <a:off x="3652032" y="1286935"/>
            <a:ext cx="270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Прощение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12195">
            <a:off x="3862531" y="2053424"/>
            <a:ext cx="203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Сострадание</a:t>
            </a:r>
            <a:endParaRPr lang="en-US" sz="2000" b="1" dirty="0" smtClean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424628">
            <a:off x="3298446" y="449878"/>
            <a:ext cx="2678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en-US" sz="2400" b="1" dirty="0" smtClean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8827320">
            <a:off x="4339696" y="3507134"/>
            <a:ext cx="259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Милосердие</a:t>
            </a:r>
            <a:endParaRPr lang="en-US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5945332">
            <a:off x="5840895" y="3683880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5355289">
            <a:off x="7326315" y="3391627"/>
            <a:ext cx="13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Любовь </a:t>
            </a:r>
            <a:endParaRPr lang="ru-RU" sz="24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836969">
            <a:off x="2899730" y="3143520"/>
            <a:ext cx="332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Уважение прав других</a:t>
            </a:r>
            <a:endParaRPr lang="en-US" sz="2400" b="1" dirty="0" smtClean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57166"/>
            <a:ext cx="285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0" y="0"/>
            <a:ext cx="2955140" cy="1345049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Уважение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человеческого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достоинства..</a:t>
            </a:r>
            <a:endParaRPr lang="en-US" sz="2000" b="1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357290" y="1357298"/>
            <a:ext cx="2714644" cy="1285884"/>
          </a:xfrm>
          <a:prstGeom prst="clou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Принятие другого таким, какой он есть...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ВОВ\для конкурса чтецов\нам нужен мир\Копия 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фоны для презент\de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428604"/>
            <a:ext cx="650085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600" b="1" i="1" dirty="0" smtClean="0"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1400" b="1" i="1" dirty="0" smtClean="0">
                <a:latin typeface="DejaVu Serif" pitchFamily="18" charset="0"/>
                <a:ea typeface="DejaVu Serif" pitchFamily="18" charset="0"/>
              </a:rPr>
              <a:t>«Уважайте в себе и в других человеческую личность!»</a:t>
            </a:r>
          </a:p>
          <a:p>
            <a:pPr algn="r">
              <a:lnSpc>
                <a:spcPct val="150000"/>
              </a:lnSpc>
            </a:pPr>
            <a:r>
              <a:rPr lang="ru-RU" sz="1600" b="1" dirty="0" smtClean="0"/>
              <a:t>		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Д. Писарев.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643182"/>
            <a:ext cx="5786478" cy="30008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  <a:t>«Теперь, когда мы научились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</a:b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  <a:t>Летать по воздуху, как птицы,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</a:b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  <a:t>Плавать под водой, как рыбы,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</a:b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  <a:t>Нам не хватает только одного: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</a:b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  <a:t>Научиться жить на земле, как люди…»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DejaVu Serif" pitchFamily="18" charset="0"/>
                <a:ea typeface="DejaVu Serif" pitchFamily="18" charset="0"/>
              </a:rPr>
              <a:t>Б. Шоу</a:t>
            </a:r>
            <a:endParaRPr lang="ru-RU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фоны для презент\фоны для презентаций\радуг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27082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14290"/>
            <a:ext cx="28082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Картинка 289 из 454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8211" y="4000504"/>
            <a:ext cx="407578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3857628"/>
            <a:ext cx="414337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14290"/>
            <a:ext cx="457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"Своим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терпением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мы можем 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достичь большего, чем силой."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Э. </a:t>
            </a:r>
            <a:r>
              <a:rPr lang="ru-RU" sz="32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Берк</a:t>
            </a:r>
            <a:endParaRPr lang="ru-RU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:\документы\фоны для презент\SHablon-dlya-prezentatsii-Radu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214291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Толерантность на разных языках мира…</a:t>
            </a:r>
            <a:endParaRPr lang="ru-RU" sz="2400" b="1" dirty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28599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defRPr/>
            </a:pP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35729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443649" y="985849"/>
            <a:ext cx="400110" cy="1000133"/>
          </a:xfrm>
          <a:prstGeom prst="rect">
            <a:avLst/>
          </a:prstGeom>
          <a:noFill/>
        </p:spPr>
        <p:txBody>
          <a:bodyPr vert="vert" wrap="square" rtlCol="0" anchor="t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768" y="3643314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282" y="2928934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5857892"/>
            <a:ext cx="400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6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50057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521495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714356"/>
            <a:ext cx="8572560" cy="610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360000"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 французском языке</a:t>
            </a:r>
            <a:r>
              <a:rPr lang="ru-RU" sz="1600" b="1" dirty="0" smtClean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отношение, при котором допускается, что другие могут думать или действовать иначе, нежели ты сам.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русском языке</a:t>
            </a:r>
            <a:r>
              <a:rPr lang="ru-RU" sz="16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английском языке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готовность быть терпимым, снисходительность.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испанском языке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толерантность означает способность признавать отличные от своих собственных идеи или мнения.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0"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китайском  языке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быть по отношению к другим великодушным;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</a:pPr>
            <a:r>
              <a:rPr lang="ru-RU" sz="1600" b="1" u="sng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арабском языке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прощение, снисходительность, мягкость, милосердие,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сострадание, благосклонность, терпение, расположенность к другим.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16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индивидуальности. 	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Толерантность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это обязанность способствовать утверждению прав человека,.. демократии и правопорядка…»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ень ребёнка\post-234166-1289144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фоны для презент\фоны для презентаций\радуга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928802"/>
          <a:ext cx="8429625" cy="44634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71966"/>
                <a:gridCol w="4357659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Толерантная личность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Интолерантная личность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rgbClr val="00B0F0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уважение мнения других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непонимание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доброжелательность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Игнорирование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желание что-нибудь делать вместе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эгоизм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понимание и принятие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нетерпимость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чуткость, снисходительность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пренебрежение, раздражительность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доверие, гуманизм.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Равнодушие, цинизм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любознательность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агрессивность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85918" y="357166"/>
            <a:ext cx="52864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DejaVu Serif" pitchFamily="18" charset="0"/>
                <a:ea typeface="DejaVu Serif" pitchFamily="18" charset="0"/>
              </a:rPr>
              <a:t>Основные </a:t>
            </a:r>
            <a:endParaRPr lang="en-US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DejaVu Serif" pitchFamily="18" charset="0"/>
                <a:ea typeface="DejaVu Serif" pitchFamily="18" charset="0"/>
              </a:rPr>
              <a:t>черты </a:t>
            </a:r>
            <a:endParaRPr lang="en-US" sz="24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DejaVu Serif" pitchFamily="18" charset="0"/>
                <a:ea typeface="DejaVu Serif" pitchFamily="18" charset="0"/>
              </a:rPr>
              <a:t>личности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500034" y="285728"/>
            <a:ext cx="1643074" cy="157163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7143768" y="214290"/>
            <a:ext cx="1643074" cy="1571636"/>
          </a:xfrm>
          <a:prstGeom prst="sun">
            <a:avLst/>
          </a:prstGeom>
          <a:gradFill flip="none" rotWithShape="1">
            <a:gsLst>
              <a:gs pos="51000">
                <a:schemeClr val="tx1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фоны для презент\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42" y="0"/>
            <a:ext cx="91850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08"/>
            <a:ext cx="4669790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3" descr="17052009-image07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286232"/>
            <a:ext cx="36142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_31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лако 3"/>
          <p:cNvSpPr/>
          <p:nvPr/>
        </p:nvSpPr>
        <p:spPr>
          <a:xfrm rot="288684">
            <a:off x="4786292" y="525"/>
            <a:ext cx="4357686" cy="199973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002060"/>
                  </a:soli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Наша страна – это место, где мы можем любить друг друга, соблюдать традиции и продолжать  историю  Толерантности.</a:t>
            </a:r>
            <a:endParaRPr lang="ru-RU" dirty="0">
              <a:ln>
                <a:solidFill>
                  <a:srgbClr val="002060"/>
                </a:solidFill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Хорда 9"/>
          <p:cNvSpPr/>
          <p:nvPr/>
        </p:nvSpPr>
        <p:spPr>
          <a:xfrm rot="5595106">
            <a:off x="-128455" y="3338265"/>
            <a:ext cx="4417251" cy="5776531"/>
          </a:xfrm>
          <a:prstGeom prst="chord">
            <a:avLst>
              <a:gd name="adj1" fmla="val 7390985"/>
              <a:gd name="adj2" fmla="val 16711508"/>
            </a:avLst>
          </a:prstGeom>
          <a:solidFill>
            <a:srgbClr val="00B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643446"/>
            <a:ext cx="30003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– мы разные,</a:t>
            </a:r>
            <a:endParaRPr lang="en-US" sz="2400" b="1" dirty="0" smtClean="0">
              <a:ln>
                <a:solidFill>
                  <a:srgbClr val="0033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все мы – равные!</a:t>
            </a:r>
            <a:endParaRPr lang="ru-RU" sz="2400" b="1" dirty="0">
              <a:ln>
                <a:solidFill>
                  <a:srgbClr val="00330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39" y="2214554"/>
            <a:ext cx="6000761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олерантность\картинки\Без 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192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291</Words>
  <Application>Microsoft Office PowerPoint</Application>
  <PresentationFormat>Экран (4:3)</PresentationFormat>
  <Paragraphs>70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DejaVu Serif</vt:lpstr>
      <vt:lpstr>Garamond</vt:lpstr>
      <vt:lpstr>Impact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николай</cp:lastModifiedBy>
  <cp:revision>64</cp:revision>
  <dcterms:modified xsi:type="dcterms:W3CDTF">2017-04-15T11:30:31Z</dcterms:modified>
</cp:coreProperties>
</file>