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A9C3DB-8DF8-4576-B026-2F7093E7F3B3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11473-4D91-49EA-A3FA-6519CF3089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2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97124-3EBE-4971-ADC9-46858E56BF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EB4C-8819-4A1D-A4B8-5A9831A1B3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B017-2FF3-4D07-AD58-4EBC54183D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8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CC4E9-E8CB-478D-9B91-D665D2CEB2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1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BCF95-D277-4A02-9B29-441455DD9B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2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846BD-3CFE-4CB0-861A-A386AFF10E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7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7560E-3F98-44BC-A8C3-2B444FD9EA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6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51A53-77DB-4D03-AA52-21C426A1F2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52270-374F-42CE-8B5C-89A4E9FCF5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7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E87F3-C143-4046-B8B4-A9667793CC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CD8067-9A05-4E42-A65C-4DDE4CCAC5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:\Мультимедиа-урок 2013 Маркова В.П\Картинки\Звездное небо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7"/>
            <a:ext cx="9144000" cy="70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07028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bg1"/>
                </a:solidFill>
                <a:latin typeface="Bookman Old Style" pitchFamily="18" charset="0"/>
              </a:rPr>
              <a:t>Путешествие к звездам</a:t>
            </a:r>
            <a:endParaRPr lang="ru-RU" sz="8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r="14029"/>
          <a:stretch/>
        </p:blipFill>
        <p:spPr bwMode="auto">
          <a:xfrm rot="2722347">
            <a:off x="636443" y="-73962"/>
            <a:ext cx="1728192" cy="25109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Мультимедиа-урок 2013 Маркова В.П\Картинки\Меркурий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0"/>
            <a:ext cx="7331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Мультимедиа-урок 2013 Маркова В.П\Картинки\Неизвестная планет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6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Мультимедиа-урок 2013 Маркова В.П\Картинки\Неизвестная планет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Мультимедиа-урок 2013 Маркова В.П\Картинки\Цветы 2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1289323" cy="10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5457"/>
            <a:ext cx="1286367" cy="1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37" y="1460942"/>
            <a:ext cx="12858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49" y="1124744"/>
            <a:ext cx="12858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70792"/>
            <a:ext cx="12858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25" y="2403074"/>
            <a:ext cx="12858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97" y="4753668"/>
            <a:ext cx="12858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29" y="3470792"/>
            <a:ext cx="12858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55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bg0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63"/>
            <a:ext cx="9144000" cy="69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реактивного двигателя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000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0177" y="5725332"/>
            <a:ext cx="208101" cy="208101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783960" y="6501492"/>
            <a:ext cx="360040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bg0000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7" b="33288"/>
          <a:stretch/>
        </p:blipFill>
        <p:spPr bwMode="auto">
          <a:xfrm>
            <a:off x="0" y="1386444"/>
            <a:ext cx="9178793" cy="547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bg0000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63"/>
            <a:ext cx="9144000" cy="69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сохраненные данные 3"/>
          <p:cNvSpPr/>
          <p:nvPr/>
        </p:nvSpPr>
        <p:spPr>
          <a:xfrm rot="19345431">
            <a:off x="-78101" y="4052958"/>
            <a:ext cx="2349368" cy="1459691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3130">
            <a:off x="1476789" y="4526455"/>
            <a:ext cx="2541587" cy="310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8066" y="5013176"/>
            <a:ext cx="1409678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bg000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63"/>
            <a:ext cx="9144000" cy="69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вук реактивного двигателя 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000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1979" y="5606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Мультимедиа-урок 2013 Маркова В.П\Картинки\Млечный путь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0"/>
            <a:ext cx="9134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Мультимедиа-урок 2013 Маркова В.П\Картинки\Созвездия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Мультимедиа-урок 2013 Маркова В.П\Картинки\Планета Земля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"/>
          <a:stretch/>
        </p:blipFill>
        <p:spPr bwMode="auto">
          <a:xfrm>
            <a:off x="1081366" y="-15668"/>
            <a:ext cx="6898852" cy="68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Мультимедиа-урок 2013 Маркова В.П\Картинки\Лун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I:\Мультимедиа-урок 2013 Маркова В.П\Картинки\Кратеры Луны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чик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Шаблончик</Template>
  <TotalTime>38</TotalTime>
  <Words>3</Words>
  <Application>Microsoft Office PowerPoint</Application>
  <PresentationFormat>Экран (4:3)</PresentationFormat>
  <Paragraphs>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Шаблончик</vt:lpstr>
      <vt:lpstr>Путешествие к звездам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к звездам</dc:title>
  <dc:creator>Надежда</dc:creator>
  <cp:lastModifiedBy>Надежда</cp:lastModifiedBy>
  <cp:revision>9</cp:revision>
  <dcterms:created xsi:type="dcterms:W3CDTF">2013-03-31T08:22:11Z</dcterms:created>
  <dcterms:modified xsi:type="dcterms:W3CDTF">2013-03-31T09:01:40Z</dcterms:modified>
</cp:coreProperties>
</file>