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A426-BC36-41F7-85A6-BA035932908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D8AC-9B5A-4DD4-8DB6-E2CF4D245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05B0-F897-42A6-9817-39906DA1775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20C2-AB79-4CB3-9196-5E7F55B0A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E055-A719-481D-8DBE-C0F6229830AF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09A-3D82-4F8A-984E-451F4E14B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F25B-C474-4169-A9F2-3FB78C55CC5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95AE-78AF-4C2D-9072-3639C1582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2A9D-7DFA-489B-B4F5-EAFB4B1B005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485F-C653-4E36-84AF-FEF5B9249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036D-5A61-47F1-B715-65B7716AA97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7457-4919-4A1F-8CE2-9CB832E76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D6A2-8800-4F84-8025-876C5E100CA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B85-A36F-4F29-84DE-51D2EA848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8D36-5AAA-4558-BD47-EB3D14EDBE5F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17C0-80C5-400C-B0CE-5A239959A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3D14-FC76-4612-BA80-C8D4119BC21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B2A0-B2CD-4E32-A810-316ECD64A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2DFF-54F9-4926-B6F4-44CB9C7654F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45D5-3637-49FF-AD73-BD3202DF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382E-C0D0-4211-BC7E-E07BBF77CBC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3ACA-F3EC-4E3F-BB83-A20CA4A38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3DD6D-D871-4ABE-9508-25B94B3FFF2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D4B5A-9412-49BE-B901-71D1C0C29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лес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692150"/>
            <a:ext cx="7918450" cy="2089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b="1" dirty="0" smtClean="0"/>
              <a:t>[ↄ</a:t>
            </a:r>
            <a:r>
              <a:rPr lang="ru-RU" sz="8000" b="1" dirty="0" smtClean="0"/>
              <a:t>:</a:t>
            </a:r>
            <a:r>
              <a:rPr lang="en-US" sz="8000" b="1" dirty="0" smtClean="0"/>
              <a:t>tm] [</a:t>
            </a:r>
            <a:r>
              <a:rPr lang="en-US" sz="8000" b="1" dirty="0" err="1" smtClean="0"/>
              <a:t>bju</a:t>
            </a:r>
            <a:r>
              <a:rPr lang="ru-RU" sz="8000" b="1" dirty="0" smtClean="0"/>
              <a:t>:</a:t>
            </a:r>
            <a:r>
              <a:rPr lang="en-US" sz="8000" b="1" dirty="0" err="1" smtClean="0"/>
              <a:t>tif</a:t>
            </a:r>
            <a:r>
              <a:rPr lang="en-US" sz="9600" b="1" dirty="0" err="1" smtClean="0"/>
              <a:t>ₔl</a:t>
            </a:r>
            <a:r>
              <a:rPr lang="en-US" sz="9600" b="1" dirty="0" smtClean="0"/>
              <a:t>]</a:t>
            </a:r>
            <a:br>
              <a:rPr lang="en-US" sz="9600" b="1" dirty="0" smtClean="0"/>
            </a:br>
            <a:r>
              <a:rPr lang="en-US" sz="9600" b="1" dirty="0" smtClean="0"/>
              <a:t>[</a:t>
            </a:r>
            <a:r>
              <a:rPr lang="en-US" sz="9600" b="1" dirty="0" err="1" smtClean="0"/>
              <a:t>li</a:t>
            </a:r>
            <a:r>
              <a:rPr lang="ru-RU" sz="9600" b="1" dirty="0" smtClean="0"/>
              <a:t>:</a:t>
            </a:r>
            <a:r>
              <a:rPr lang="en-US" sz="9600" b="1" dirty="0" err="1" smtClean="0"/>
              <a:t>vz</a:t>
            </a:r>
            <a:r>
              <a:rPr lang="en-US" sz="9600" b="1" dirty="0" smtClean="0"/>
              <a:t>] [</a:t>
            </a:r>
            <a:r>
              <a:rPr lang="en-US" sz="9600" b="1" dirty="0" err="1" smtClean="0"/>
              <a:t>jelₔw</a:t>
            </a:r>
            <a:r>
              <a:rPr lang="en-US" sz="9600" b="1" dirty="0" smtClean="0"/>
              <a:t>] [</a:t>
            </a:r>
            <a:r>
              <a:rPr lang="en-US" sz="9600" b="1" dirty="0" err="1" smtClean="0"/>
              <a:t>meni</a:t>
            </a:r>
            <a:r>
              <a:rPr lang="en-US" sz="9600" b="1" dirty="0" smtClean="0"/>
              <a:t>]</a:t>
            </a:r>
            <a:endParaRPr lang="ru-RU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                          </a:t>
            </a:r>
            <a:r>
              <a:rPr lang="en-US" sz="9600" b="1" dirty="0" smtClean="0"/>
              <a:t>T</a:t>
            </a:r>
            <a:endParaRPr lang="ru-RU" sz="9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415213" cy="2187575"/>
          </a:xfrm>
        </p:spPr>
        <p:txBody>
          <a:bodyPr/>
          <a:lstStyle/>
          <a:p>
            <a:pPr algn="r" eaLnBrk="1" hangingPunct="1"/>
            <a:r>
              <a:rPr lang="en-US" sz="9600" b="1" smtClean="0"/>
              <a:t>F    </a:t>
            </a:r>
            <a:endParaRPr lang="ru-RU" sz="9600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9600" smtClean="0">
                <a:solidFill>
                  <a:srgbClr val="FF0000"/>
                </a:solidFill>
              </a:rPr>
              <a:t>            B</a:t>
            </a:r>
            <a:endParaRPr lang="ru-RU" sz="9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620713"/>
            <a:ext cx="4244975" cy="550545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244975" cy="550545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дддо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 [ↄ:tm] [bju:tifₔl] [li:vz] [jelₔw] [meni]</vt:lpstr>
      <vt:lpstr>                                           T</vt:lpstr>
      <vt:lpstr>F    </vt:lpstr>
      <vt:lpstr>            B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keywords>ооо</cp:keywords>
  <cp:lastModifiedBy>1</cp:lastModifiedBy>
  <cp:revision>9</cp:revision>
  <dcterms:created xsi:type="dcterms:W3CDTF">2013-10-20T10:48:57Z</dcterms:created>
  <dcterms:modified xsi:type="dcterms:W3CDTF">2013-10-27T08:05:20Z</dcterms:modified>
</cp:coreProperties>
</file>