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osloviz.ru/category/druzhb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Дружба-это чудо!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36052"/>
            <a:ext cx="4337546" cy="298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6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cs typeface="LilyUPC" panose="020B0604020202020204" pitchFamily="34" charset="-34"/>
              </a:rPr>
              <a:t>И С ДРУГОМ И С ВРАГОМ ТЫ ДОЛЖЕН БЫТЬ ХОРОШ</a:t>
            </a:r>
            <a:r>
              <a:rPr lang="ru-RU" sz="2000" b="0" dirty="0">
                <a:solidFill>
                  <a:srgbClr val="FF0000"/>
                </a:solidFill>
              </a:rPr>
              <a:t>!</a:t>
            </a:r>
            <a:endParaRPr lang="ru-RU" sz="2000" dirty="0" smtClean="0">
              <a:solidFill>
                <a:srgbClr val="FF0000"/>
              </a:solidFill>
              <a:cs typeface="LilyUPC" panose="020B0604020202020204" pitchFamily="34" charset="-34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cs typeface="LilyUPC" panose="020B0604020202020204" pitchFamily="34" charset="-34"/>
              </a:rPr>
              <a:t>КТО ПО НАТУРЕ ДОБР, В ТОМ ЗЛОБЫ НЕ НАЙДЁШЬ.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cs typeface="LilyUPC" panose="020B0604020202020204" pitchFamily="34" charset="-34"/>
              </a:rPr>
              <a:t>ОБИДЕШЬ ДРУГА - НАЖИВЁШЬ ВРАГА ТЫ,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cs typeface="LilyUPC" panose="020B0604020202020204" pitchFamily="34" charset="-34"/>
              </a:rPr>
              <a:t>ВРАГА ОБНИМАЕШЬ ДРУГА ПРИОБРЕТАЕШЬ</a:t>
            </a:r>
            <a:r>
              <a:rPr lang="ru-RU" sz="2000" b="0" dirty="0">
                <a:solidFill>
                  <a:srgbClr val="FF0000"/>
                </a:solidFill>
              </a:rPr>
              <a:t>!</a:t>
            </a:r>
            <a:endParaRPr lang="ru-RU" sz="2000" dirty="0" smtClean="0">
              <a:solidFill>
                <a:srgbClr val="FF0000"/>
              </a:solidFill>
              <a:cs typeface="LilyUPC" panose="020B0604020202020204" pitchFamily="34" charset="-34"/>
            </a:endParaRP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ОМАР ХАЙЯМ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873896" cy="19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7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520940" cy="548640"/>
          </a:xfrm>
        </p:spPr>
        <p:txBody>
          <a:bodyPr/>
          <a:lstStyle/>
          <a:p>
            <a:pPr algn="ctr"/>
            <a:r>
              <a:rPr lang="ru-RU" b="1" dirty="0" smtClean="0">
                <a:hlinkClick r:id="rId2" tooltip="Пословицы о дружбе"/>
              </a:rPr>
              <a:t/>
            </a:r>
            <a:br>
              <a:rPr lang="ru-RU" b="1" dirty="0" smtClean="0">
                <a:hlinkClick r:id="rId2" tooltip="Пословицы о дружбе"/>
              </a:rPr>
            </a:br>
            <a:r>
              <a:rPr lang="ru-RU" b="1" dirty="0">
                <a:hlinkClick r:id="rId2" tooltip="Пословицы о дружбе"/>
              </a:rPr>
              <a:t/>
            </a:r>
            <a:br>
              <a:rPr lang="ru-RU" b="1" dirty="0">
                <a:hlinkClick r:id="rId2" tooltip="Пословицы о дружбе"/>
              </a:rPr>
            </a:br>
            <a:r>
              <a:rPr lang="ru-RU" b="1" dirty="0" smtClean="0"/>
              <a:t>пословицы о дружбе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092380" cy="369974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Будете друг за дружку держаться - можете ничего не бояться.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дым разругаетесь, потом - сгорите со стыда.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согласном стаде и волк не страшен.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Веселишься, ешь да пьёшь - так любой дружок хорош, а в день горя хороша только близкая душа.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Вещь хороша, когда новая, а друг - когда старый.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и беда легче переносится.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тесно, а врозь скучно.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за одного, один за всех.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 дом хозяином хорош.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дружба прочна, там хорошо идут дела.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милого дружка и серёжка из ушка.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18" y="2708920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Настоящие друзья всегда делятся новостями об успехах друг друга.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Всегда, в любое время дня и ночи, готовы прийти на помощь и оказать эмоциональную поддержку.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случае материальной нужды, всегда добровольно помогут.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Стремятся к тому, чтобы в обществе друг друга было приятно находиться.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всегда уверены друг в друге и полностью доверяют друг другу.</a:t>
            </a:r>
          </a:p>
          <a:p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6. 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не позволяют сплетничать о друге в его отсутствие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Друзья всегда возвращают друг другу долги.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8. 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терпимы к другим друзьям друга.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Друзья никогда публично не критикуют друг друга.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Друзья всегда сохраняют доверенные тайны </a:t>
            </a:r>
            <a:r>
              <a:rPr lang="ru-RU" sz="4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</a:p>
          <a:p>
            <a:r>
              <a:rPr lang="ru-RU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не ревнуют и не </a:t>
            </a:r>
            <a:r>
              <a:rPr lang="ru-RU" sz="4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критикуют</a:t>
            </a:r>
            <a:r>
              <a:rPr lang="ru-RU" sz="4300" b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друга.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Друзья не поучают друг друга и не бывают назойливым.</a:t>
            </a:r>
          </a:p>
          <a:p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4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Друзья с большим уважением относятся к внутреннему миру и автономии друг друга.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ОТЛИЧИТЕЛЬНЫЕ ЧЕРТЫ ДРУЖБЫ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7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5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</TotalTime>
  <Words>150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Углы</vt:lpstr>
      <vt:lpstr>Дружба-это чудо!</vt:lpstr>
      <vt:lpstr>Презентация PowerPoint</vt:lpstr>
      <vt:lpstr>  пословицы о дружбе  </vt:lpstr>
      <vt:lpstr>ОТЛИЧИТЕЛЬНЫЕ ЧЕРТЫ ДРУЖБЫ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Дружба-это чудо!</dc:title>
  <dc:creator>Lenusik</dc:creator>
  <cp:lastModifiedBy>Lenusik</cp:lastModifiedBy>
  <cp:revision>7</cp:revision>
  <dcterms:created xsi:type="dcterms:W3CDTF">2017-03-26T10:06:38Z</dcterms:created>
  <dcterms:modified xsi:type="dcterms:W3CDTF">2017-03-26T10:22:13Z</dcterms:modified>
</cp:coreProperties>
</file>