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Тест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USER</dc:creator>
  <cp:lastModifiedBy>User</cp:lastModifiedBy>
  <cp:revision>1</cp:revision>
  <dcterms:created xsi:type="dcterms:W3CDTF">2016-11-09T18:22:16Z</dcterms:created>
  <dcterms:modified xsi:type="dcterms:W3CDTF">2016-11-09T16:44:14Z</dcterms:modified>
</cp:coreProperties>
</file>