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youtube.com/watch?v=8I2OwcaP0M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youtube.com/watch?v=k9l7IMby5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816758" cy="5112568"/>
          </a:xfrm>
        </p:spPr>
      </p:pic>
    </p:spTree>
    <p:extLst>
      <p:ext uri="{BB962C8B-B14F-4D97-AF65-F5344CB8AC3E}">
        <p14:creationId xmlns:p14="http://schemas.microsoft.com/office/powerpoint/2010/main" val="177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Дождик теплый и густой:</a:t>
            </a:r>
            <a:br>
              <a:rPr lang="ru-RU" dirty="0"/>
            </a:br>
            <a:r>
              <a:rPr lang="ru-RU" dirty="0"/>
              <a:t>Этот дождик не простой,</a:t>
            </a:r>
            <a:br>
              <a:rPr lang="ru-RU" dirty="0"/>
            </a:br>
            <a:r>
              <a:rPr lang="ru-RU" dirty="0"/>
              <a:t>Он без туч, без облаков, </a:t>
            </a:r>
            <a:br>
              <a:rPr lang="ru-RU" dirty="0"/>
            </a:br>
            <a:r>
              <a:rPr lang="ru-RU" dirty="0"/>
              <a:t>Целый день идти готов.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112568" cy="3836471"/>
          </a:xfrm>
        </p:spPr>
      </p:pic>
    </p:spTree>
    <p:extLst>
      <p:ext uri="{BB962C8B-B14F-4D97-AF65-F5344CB8AC3E}">
        <p14:creationId xmlns:p14="http://schemas.microsoft.com/office/powerpoint/2010/main" val="2047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794322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Хожу, брожу не по лесам,</a:t>
            </a:r>
            <a:br>
              <a:rPr lang="ru-RU" sz="4000" dirty="0"/>
            </a:br>
            <a:r>
              <a:rPr lang="ru-RU" sz="4000" dirty="0"/>
              <a:t> А по усам, по волосам,</a:t>
            </a:r>
            <a:br>
              <a:rPr lang="ru-RU" sz="4000" dirty="0"/>
            </a:br>
            <a:r>
              <a:rPr lang="ru-RU" sz="4000" dirty="0"/>
              <a:t> И зубы у меня длинней,</a:t>
            </a:r>
            <a:br>
              <a:rPr lang="ru-RU" sz="4000" dirty="0"/>
            </a:br>
            <a:r>
              <a:rPr lang="ru-RU" sz="4000" dirty="0"/>
              <a:t> Чем у волком и медведей.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5112568" cy="3817384"/>
          </a:xfrm>
        </p:spPr>
      </p:pic>
    </p:spTree>
    <p:extLst>
      <p:ext uri="{BB962C8B-B14F-4D97-AF65-F5344CB8AC3E}">
        <p14:creationId xmlns:p14="http://schemas.microsoft.com/office/powerpoint/2010/main" val="18618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010346"/>
          </a:xfrm>
        </p:spPr>
        <p:txBody>
          <a:bodyPr>
            <a:normAutofit/>
          </a:bodyPr>
          <a:lstStyle/>
          <a:p>
            <a:pPr algn="l"/>
            <a:r>
              <a:rPr lang="ru-RU" dirty="0" err="1"/>
              <a:t>Мойдодыру</a:t>
            </a:r>
            <a:r>
              <a:rPr lang="ru-RU" dirty="0"/>
              <a:t> я родня,</a:t>
            </a:r>
            <a:br>
              <a:rPr lang="ru-RU" dirty="0"/>
            </a:br>
            <a:r>
              <a:rPr lang="ru-RU" dirty="0"/>
              <a:t>Отверни-ка ты меня,</a:t>
            </a:r>
            <a:br>
              <a:rPr lang="ru-RU" dirty="0"/>
            </a:br>
            <a:r>
              <a:rPr lang="ru-RU" dirty="0"/>
              <a:t>И холодною водою</a:t>
            </a:r>
            <a:br>
              <a:rPr lang="ru-RU" dirty="0"/>
            </a:br>
            <a:r>
              <a:rPr lang="ru-RU" dirty="0"/>
              <a:t>Живо я тебя умою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22550"/>
            <a:ext cx="3556000" cy="4235450"/>
          </a:xfrm>
        </p:spPr>
      </p:pic>
    </p:spTree>
    <p:extLst>
      <p:ext uri="{BB962C8B-B14F-4D97-AF65-F5344CB8AC3E}">
        <p14:creationId xmlns:p14="http://schemas.microsoft.com/office/powerpoint/2010/main" val="379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И сияет, и блестит,</a:t>
            </a:r>
            <a:br>
              <a:rPr lang="ru-RU" dirty="0"/>
            </a:br>
            <a:r>
              <a:rPr lang="ru-RU" dirty="0"/>
              <a:t>Никому оно не льстит, -</a:t>
            </a:r>
            <a:br>
              <a:rPr lang="ru-RU" dirty="0"/>
            </a:br>
            <a:r>
              <a:rPr lang="ru-RU" dirty="0"/>
              <a:t>А любому правду скажет -</a:t>
            </a:r>
            <a:br>
              <a:rPr lang="ru-RU" dirty="0"/>
            </a:br>
            <a:r>
              <a:rPr lang="ru-RU" dirty="0"/>
              <a:t>Всё как есть ему покажет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328592" cy="3994422"/>
          </a:xfrm>
        </p:spPr>
      </p:pic>
    </p:spTree>
    <p:extLst>
      <p:ext uri="{BB962C8B-B14F-4D97-AF65-F5344CB8AC3E}">
        <p14:creationId xmlns:p14="http://schemas.microsoft.com/office/powerpoint/2010/main" val="14206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431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Кирпичик розовый, душистый </a:t>
            </a:r>
            <a:br>
              <a:rPr lang="ru-RU" dirty="0"/>
            </a:br>
            <a:r>
              <a:rPr lang="ru-RU" dirty="0"/>
              <a:t>Потри его и будешь чистым.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060848"/>
            <a:ext cx="4539659" cy="4392488"/>
          </a:xfrm>
        </p:spPr>
      </p:pic>
    </p:spTree>
    <p:extLst>
      <p:ext uri="{BB962C8B-B14F-4D97-AF65-F5344CB8AC3E}">
        <p14:creationId xmlns:p14="http://schemas.microsoft.com/office/powerpoint/2010/main" val="20976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Я и туча и туман, и ручей и океан. </a:t>
            </a:r>
            <a:br>
              <a:rPr lang="ru-RU" dirty="0"/>
            </a:br>
            <a:r>
              <a:rPr lang="ru-RU" dirty="0"/>
              <a:t>И летаю и бегу, и стеклянной быть могу.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6099870" cy="4248472"/>
          </a:xfrm>
        </p:spPr>
      </p:pic>
    </p:spTree>
    <p:extLst>
      <p:ext uri="{BB962C8B-B14F-4D97-AF65-F5344CB8AC3E}">
        <p14:creationId xmlns:p14="http://schemas.microsoft.com/office/powerpoint/2010/main" val="32166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Белая река в пещеру затекла</a:t>
            </a:r>
            <a:br>
              <a:rPr lang="ru-RU" dirty="0"/>
            </a:br>
            <a:r>
              <a:rPr lang="ru-RU" dirty="0"/>
              <a:t>Чистит до бела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809936" cy="4752528"/>
          </a:xfrm>
        </p:spPr>
      </p:pic>
    </p:spTree>
    <p:extLst>
      <p:ext uri="{BB962C8B-B14F-4D97-AF65-F5344CB8AC3E}">
        <p14:creationId xmlns:p14="http://schemas.microsoft.com/office/powerpoint/2010/main" val="27474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/>
              </a:rPr>
              <a:t>Физминутка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912768" cy="5117692"/>
          </a:xfrm>
        </p:spPr>
      </p:pic>
    </p:spTree>
    <p:extLst>
      <p:ext uri="{BB962C8B-B14F-4D97-AF65-F5344CB8AC3E}">
        <p14:creationId xmlns:p14="http://schemas.microsoft.com/office/powerpoint/2010/main" val="3799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641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858000"/>
          </a:xfrm>
        </p:spPr>
      </p:pic>
    </p:spTree>
    <p:extLst>
      <p:ext uri="{BB962C8B-B14F-4D97-AF65-F5344CB8AC3E}">
        <p14:creationId xmlns:p14="http://schemas.microsoft.com/office/powerpoint/2010/main" val="28955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58523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Здоровый образ – здоровая семья</a:t>
            </a:r>
            <a:endParaRPr lang="ru-RU" sz="60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394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27558"/>
            <a:ext cx="6840760" cy="6840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852936"/>
            <a:ext cx="3178696" cy="1143000"/>
          </a:xfrm>
        </p:spPr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Быть здоровым - здорово!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67759" cy="4824536"/>
          </a:xfrm>
        </p:spPr>
      </p:pic>
    </p:spTree>
    <p:extLst>
      <p:ext uri="{BB962C8B-B14F-4D97-AF65-F5344CB8AC3E}">
        <p14:creationId xmlns:p14="http://schemas.microsoft.com/office/powerpoint/2010/main" val="16698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59216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>Три компонента здоровья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917">
            <a:off x="1187624" y="1129183"/>
            <a:ext cx="2952328" cy="288544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546">
            <a:off x="4876153" y="1412776"/>
            <a:ext cx="3201750" cy="2401312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23" y="4221088"/>
            <a:ext cx="3201750" cy="23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226370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Костяная спинка,</a:t>
            </a:r>
            <a:br>
              <a:rPr lang="ru-RU" sz="4000" dirty="0"/>
            </a:br>
            <a:r>
              <a:rPr lang="ru-RU" sz="4000" dirty="0"/>
              <a:t>Жёсткая щетинка,</a:t>
            </a:r>
            <a:br>
              <a:rPr lang="ru-RU" sz="4000" dirty="0"/>
            </a:br>
            <a:r>
              <a:rPr lang="ru-RU" sz="4000" dirty="0"/>
              <a:t>С мятной пастой дружит,</a:t>
            </a:r>
            <a:br>
              <a:rPr lang="ru-RU" sz="4000" dirty="0"/>
            </a:br>
            <a:r>
              <a:rPr lang="ru-RU" sz="4000" dirty="0"/>
              <a:t>Нам усердно служит.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408712" cy="3071267"/>
          </a:xfrm>
        </p:spPr>
      </p:pic>
    </p:spTree>
    <p:extLst>
      <p:ext uri="{BB962C8B-B14F-4D97-AF65-F5344CB8AC3E}">
        <p14:creationId xmlns:p14="http://schemas.microsoft.com/office/powerpoint/2010/main" val="14723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506290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Ускользает, как живое,</a:t>
            </a:r>
            <a:br>
              <a:rPr lang="ru-RU" sz="4000" dirty="0"/>
            </a:br>
            <a:r>
              <a:rPr lang="ru-RU" sz="4000" dirty="0"/>
              <a:t>Но не выпущу его я.</a:t>
            </a:r>
            <a:br>
              <a:rPr lang="ru-RU" sz="4000" dirty="0"/>
            </a:br>
            <a:r>
              <a:rPr lang="ru-RU" sz="4000" dirty="0"/>
              <a:t>Дело ясное вполне:</a:t>
            </a:r>
            <a:br>
              <a:rPr lang="ru-RU" sz="4000" dirty="0"/>
            </a:br>
            <a:r>
              <a:rPr lang="ru-RU" sz="4000" dirty="0"/>
              <a:t>Пусть отмоет руки мне.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384800" cy="3587750"/>
          </a:xfrm>
        </p:spPr>
      </p:pic>
    </p:spTree>
    <p:extLst>
      <p:ext uri="{BB962C8B-B14F-4D97-AF65-F5344CB8AC3E}">
        <p14:creationId xmlns:p14="http://schemas.microsoft.com/office/powerpoint/2010/main" val="5937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Резинка </a:t>
            </a:r>
            <a:r>
              <a:rPr lang="ru-RU" dirty="0" err="1"/>
              <a:t>Акулинка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Пошла гулять по спинке.</a:t>
            </a:r>
            <a:br>
              <a:rPr lang="ru-RU" dirty="0"/>
            </a:br>
            <a:r>
              <a:rPr lang="ru-RU" dirty="0"/>
              <a:t>Собирается она</a:t>
            </a:r>
            <a:br>
              <a:rPr lang="ru-RU" dirty="0"/>
            </a:br>
            <a:r>
              <a:rPr lang="ru-RU" dirty="0"/>
              <a:t>Вымыть спину до красна.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26646"/>
            <a:ext cx="4320480" cy="4054604"/>
          </a:xfrm>
        </p:spPr>
      </p:pic>
    </p:spTree>
    <p:extLst>
      <p:ext uri="{BB962C8B-B14F-4D97-AF65-F5344CB8AC3E}">
        <p14:creationId xmlns:p14="http://schemas.microsoft.com/office/powerpoint/2010/main" val="22844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Я не море и не речка,</a:t>
            </a:r>
            <a:br>
              <a:rPr lang="ru-RU" dirty="0"/>
            </a:br>
            <a:r>
              <a:rPr lang="ru-RU" dirty="0"/>
              <a:t>Я не озеро, не пруд,</a:t>
            </a:r>
            <a:br>
              <a:rPr lang="ru-RU" dirty="0"/>
            </a:br>
            <a:r>
              <a:rPr lang="ru-RU" dirty="0"/>
              <a:t>Но как утро или вечер – </a:t>
            </a:r>
            <a:br>
              <a:rPr lang="ru-RU" dirty="0"/>
            </a:br>
            <a:r>
              <a:rPr lang="ru-RU" dirty="0"/>
              <a:t>Люди все ко мне бегут.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134141" cy="3266430"/>
          </a:xfrm>
        </p:spPr>
      </p:pic>
    </p:spTree>
    <p:extLst>
      <p:ext uri="{BB962C8B-B14F-4D97-AF65-F5344CB8AC3E}">
        <p14:creationId xmlns:p14="http://schemas.microsoft.com/office/powerpoint/2010/main" val="25789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74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ЗДОРОВЬЕ</vt:lpstr>
      <vt:lpstr>Быть здоровым - здорово! </vt:lpstr>
      <vt:lpstr>Три компонента здоровья</vt:lpstr>
      <vt:lpstr>Костяная спинка, Жёсткая щетинка, С мятной пастой дружит, Нам усердно служит. </vt:lpstr>
      <vt:lpstr>Ускользает, как живое, Но не выпущу его я. Дело ясное вполне: Пусть отмоет руки мне.</vt:lpstr>
      <vt:lpstr>Резинка Акулинка Пошла гулять по спинке. Собирается она Вымыть спину до красна. </vt:lpstr>
      <vt:lpstr>Я не море и не речка, Я не озеро, не пруд, Но как утро или вечер –  Люди все ко мне бегут. </vt:lpstr>
      <vt:lpstr>Дождик теплый и густой: Этот дождик не простой, Он без туч, без облаков,  Целый день идти готов. </vt:lpstr>
      <vt:lpstr>Хожу, брожу не по лесам,  А по усам, по волосам,  И зубы у меня длинней,  Чем у волком и медведей. </vt:lpstr>
      <vt:lpstr>Мойдодыру я родня, Отверни-ка ты меня, И холодною водою Живо я тебя умою </vt:lpstr>
      <vt:lpstr>И сияет, и блестит, Никому оно не льстит, - А любому правду скажет - Всё как есть ему покажет</vt:lpstr>
      <vt:lpstr>Кирпичик розовый, душистый  Потри его и будешь чистым. </vt:lpstr>
      <vt:lpstr>Я и туча и туман, и ручей и океан.  И летаю и бегу, и стеклянной быть могу. </vt:lpstr>
      <vt:lpstr>Белая река в пещеру затекла Чистит до бела</vt:lpstr>
      <vt:lpstr>Физминутка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</cp:lastModifiedBy>
  <cp:revision>13</cp:revision>
  <dcterms:created xsi:type="dcterms:W3CDTF">2012-08-02T12:17:38Z</dcterms:created>
  <dcterms:modified xsi:type="dcterms:W3CDTF">2014-10-26T06:12:29Z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