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6" r:id="rId3"/>
    <p:sldId id="279" r:id="rId4"/>
    <p:sldId id="277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80" r:id="rId13"/>
    <p:sldId id="270" r:id="rId14"/>
    <p:sldId id="278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90" d="100"/>
          <a:sy n="90" d="100"/>
        </p:scale>
        <p:origin x="-1284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FDAC56C-C559-4980-8F84-E76917C1E85E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2E1FB4E-F38D-4310-A3CF-D15240E57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0932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F856142-7CED-492E-B426-390D045FE042}" type="slidenum">
              <a:rPr lang="ru-RU" sz="1200" smtClean="0"/>
              <a:pPr eaLnBrk="1" hangingPunct="1"/>
              <a:t>1</a:t>
            </a:fld>
            <a:endParaRPr lang="ru-RU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186829-1F17-41F8-A30D-BF9E852C8182}" type="slidenum">
              <a:rPr lang="ru-RU" sz="1200" smtClean="0"/>
              <a:pPr eaLnBrk="1" hangingPunct="1"/>
              <a:t>6</a:t>
            </a:fld>
            <a:endParaRPr lang="ru-RU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BE1B579-9EE1-41A9-A9F4-B0DB2A2BE04A}" type="slidenum">
              <a:rPr lang="ru-RU" sz="1200" smtClean="0"/>
              <a:pPr eaLnBrk="1" hangingPunct="1"/>
              <a:t>7</a:t>
            </a:fld>
            <a:endParaRPr lang="ru-RU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0DE4801-728D-407D-92A4-83BCCE042836}" type="slidenum">
              <a:rPr lang="ru-RU" sz="1200" smtClean="0"/>
              <a:pPr eaLnBrk="1" hangingPunct="1"/>
              <a:t>10</a:t>
            </a:fld>
            <a:endParaRPr lang="ru-RU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abitbetter\bambo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92"/>
          <a:stretch>
            <a:fillRect/>
          </a:stretch>
        </p:blipFill>
        <p:spPr bwMode="ltGray">
          <a:xfrm>
            <a:off x="6292850" y="-1588"/>
            <a:ext cx="28575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158875"/>
            <a:ext cx="6248400" cy="14319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4290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7175" y="6248400"/>
            <a:ext cx="16224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108200" y="6248400"/>
            <a:ext cx="299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486400" y="6248400"/>
            <a:ext cx="1371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1D3A2-79C3-412E-8518-4F9E6D7FA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224725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53BAB-A987-48B7-9781-5B78870F5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661219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86450" y="990600"/>
            <a:ext cx="1885950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990600"/>
            <a:ext cx="5505450" cy="5105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71CD6-D562-4BD2-8198-2747874B7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20933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CB8DD-1331-4CCC-8B7B-8EEBF1DEA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394659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ACB61-2C16-47F6-8969-C27D02EEFD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41560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67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26555-DAE0-491F-9E00-F47BA11B9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262606"/>
      </p:ext>
    </p:extLst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910C2-DC94-47BD-B100-C47EE7CFC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066228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33278-B5BA-4BBB-B2D1-C8DD1E3DD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295976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38FA9-7DD7-447F-AB63-5A2CBF271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694040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7C76C-F99C-468B-83E8-84EC6696D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694687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7E418-EC42-4A83-9C77-D93FB29D6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534948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:\abitbetter\bamboo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6"/>
          <a:stretch>
            <a:fillRect/>
          </a:stretch>
        </p:blipFill>
        <p:spPr bwMode="ltGray">
          <a:xfrm>
            <a:off x="7353300" y="0"/>
            <a:ext cx="1790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906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81200"/>
            <a:ext cx="7543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8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8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A1AE3F1-35D2-459A-971F-A621704B4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ezop.su/pif_3/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class.ru/node/33045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45;&#1075;&#1080;&#1087;&#1077;&#1090;&#1089;&#1082;&#1080;&#1081;_&#1090;&#1088;&#1077;&#1091;&#1075;&#1086;&#1083;&#1100;&#1085;&#1080;&#1082;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82575"/>
            <a:ext cx="6248400" cy="23082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  теоремы Пифагора при решении задач, связанных с работами в сельском хозяйстве</a:t>
            </a:r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92375"/>
            <a:ext cx="381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32162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28725"/>
            <a:ext cx="7467600" cy="523875"/>
          </a:xfrm>
        </p:spPr>
        <p:txBody>
          <a:bodyPr/>
          <a:lstStyle/>
          <a:p>
            <a:pPr eaLnBrk="1" hangingPunct="1"/>
            <a:endParaRPr lang="ru-RU" sz="2800" smtClean="0"/>
          </a:p>
        </p:txBody>
      </p:sp>
      <p:pic>
        <p:nvPicPr>
          <p:cNvPr id="12291" name="Рисунок 31" descr="http://festival.1september.ru/articles/576843/img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7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49275"/>
            <a:ext cx="7467600" cy="6477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Физкультминутка</a:t>
            </a:r>
            <a:endParaRPr lang="ru-RU" sz="3200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3315" name="Rectangle 39"/>
          <p:cNvSpPr>
            <a:spLocks noChangeArrowheads="1"/>
          </p:cNvSpPr>
          <p:nvPr/>
        </p:nvSpPr>
        <p:spPr bwMode="auto">
          <a:xfrm>
            <a:off x="323850" y="1208088"/>
            <a:ext cx="69469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 sz="2000"/>
          </a:p>
          <a:p>
            <a:pPr eaLnBrk="0" hangingPunct="0"/>
            <a:r>
              <a:rPr lang="ru-RU" sz="2000">
                <a:ea typeface="Calibri" pitchFamily="34" charset="0"/>
                <a:cs typeface="Times New Roman" pitchFamily="18" charset="0"/>
              </a:rPr>
              <a:t>С  поля, с моря, с дальних  гор (медленно  машут  руками),</a:t>
            </a:r>
            <a:endParaRPr lang="ru-RU" sz="2000"/>
          </a:p>
          <a:p>
            <a:pPr eaLnBrk="0" hangingPunct="0"/>
            <a:r>
              <a:rPr lang="ru-RU" sz="2000">
                <a:cs typeface="Calibri" pitchFamily="34" charset="0"/>
              </a:rPr>
              <a:t>Ветры  к  нам  летят  во  двор (покачивание  рук  вверху).</a:t>
            </a:r>
            <a:endParaRPr lang="ru-RU" sz="2000"/>
          </a:p>
          <a:p>
            <a:pPr eaLnBrk="0" hangingPunct="0"/>
            <a:r>
              <a:rPr lang="ru-RU" sz="2000">
                <a:cs typeface="Calibri" pitchFamily="34" charset="0"/>
              </a:rPr>
              <a:t>Первый  ветер  вербу  мнет  (наклоны в стороны);</a:t>
            </a:r>
            <a:endParaRPr lang="ru-RU" sz="2000"/>
          </a:p>
          <a:p>
            <a:pPr eaLnBrk="0" hangingPunct="0"/>
            <a:r>
              <a:rPr lang="ru-RU" sz="2000">
                <a:cs typeface="Calibri" pitchFamily="34" charset="0"/>
              </a:rPr>
              <a:t>А  второй  березу  гнет (покачивание  вперед,  назад),</a:t>
            </a:r>
            <a:endParaRPr lang="ru-RU" sz="2000"/>
          </a:p>
          <a:p>
            <a:pPr eaLnBrk="0" hangingPunct="0"/>
            <a:r>
              <a:rPr lang="ru-RU" sz="2000">
                <a:cs typeface="Calibri" pitchFamily="34" charset="0"/>
              </a:rPr>
              <a:t>Третий  ветер  дуб  ломает (энергичные  наклоны и приседания);</a:t>
            </a:r>
            <a:endParaRPr lang="ru-RU" sz="2000"/>
          </a:p>
          <a:p>
            <a:pPr eaLnBrk="0" hangingPunct="0"/>
            <a:r>
              <a:rPr lang="ru-RU" sz="2000">
                <a:cs typeface="Calibri" pitchFamily="34" charset="0"/>
              </a:rPr>
              <a:t>Тучу  пыли  поднимает (руки в стороны  вверх),</a:t>
            </a:r>
            <a:endParaRPr lang="ru-RU" sz="2000"/>
          </a:p>
          <a:p>
            <a:pPr eaLnBrk="0" hangingPunct="0"/>
            <a:r>
              <a:rPr lang="ru-RU" sz="2000">
                <a:cs typeface="Calibri" pitchFamily="34" charset="0"/>
              </a:rPr>
              <a:t>Ты  глаза  не  засори (потереть глаза),</a:t>
            </a:r>
            <a:endParaRPr lang="ru-RU" sz="2000"/>
          </a:p>
          <a:p>
            <a:pPr eaLnBrk="0" hangingPunct="0"/>
            <a:r>
              <a:rPr lang="ru-RU" sz="2000">
                <a:cs typeface="Calibri" pitchFamily="34" charset="0"/>
              </a:rPr>
              <a:t>Отвернись и не  смотри…</a:t>
            </a:r>
            <a:endParaRPr lang="ru-RU" sz="2000"/>
          </a:p>
          <a:p>
            <a:pPr eaLnBrk="0" hangingPunct="0"/>
            <a:r>
              <a:rPr lang="ru-RU" sz="2000">
                <a:cs typeface="Calibri" pitchFamily="34" charset="0"/>
              </a:rPr>
              <a:t> Раз,  два,  три  и   себя на место посади (возвращение).</a:t>
            </a:r>
            <a:endParaRPr lang="ru-RU" sz="2000"/>
          </a:p>
        </p:txBody>
      </p:sp>
      <p:pic>
        <p:nvPicPr>
          <p:cNvPr id="13316" name="Picture 5" descr="F:\наташа-3\картины\Диск 3,5 (A)\J028365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24400"/>
            <a:ext cx="14859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CRCTR0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33375"/>
            <a:ext cx="9620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28600" y="306388"/>
            <a:ext cx="7467600" cy="1446212"/>
          </a:xfrm>
        </p:spPr>
        <p:txBody>
          <a:bodyPr/>
          <a:lstStyle/>
          <a:p>
            <a:r>
              <a:rPr lang="ru-RU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Интересная  история теоремы Пифагора</a:t>
            </a:r>
            <a:endParaRPr lang="ru-RU" smtClean="0">
              <a:solidFill>
                <a:srgbClr val="00B050"/>
              </a:solidFill>
            </a:endParaRP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179388" y="2533650"/>
            <a:ext cx="7345362" cy="264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снова факты </a:t>
            </a:r>
            <a:r>
              <a:rPr lang="en-US" sz="60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hlinkClick r:id="rId2"/>
              </a:rPr>
              <a:t>http://ezop.su/pif_3</a:t>
            </a:r>
            <a:r>
              <a:rPr lang="en-US" sz="60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hlinkClick r:id="rId2"/>
              </a:rPr>
              <a:t>/</a:t>
            </a:r>
            <a:endParaRPr lang="ru-RU" sz="6000" b="1" dirty="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endParaRPr lang="ru-RU" sz="6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8101013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Задача арабского математика XI в. </a:t>
            </a:r>
            <a:endParaRPr lang="ru-RU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defRPr/>
            </a:pPr>
            <a:r>
              <a:rPr lang="ru-RU" sz="2000" i="1" dirty="0"/>
              <a:t>На двух приусадебных участках растет по березе, одна против другой. Высота одной 30 локтей, другой – 20 локтей. Расстояние между их основаниями – 50 локтей. На верхушке каждой березы сидит птица. Внезапно обе птицы заметили рыбу, выплывшую к поверхности бассейна   между березами. Они кинулись к ней разом и достигли ее одновременно. На каком расстоянии от основания более высокой березы появилась рыба?</a:t>
            </a:r>
            <a:endParaRPr lang="ru-RU" sz="2000" dirty="0"/>
          </a:p>
          <a:p>
            <a:pPr eaLnBrk="0" hangingPunct="0">
              <a:defRPr/>
            </a:pPr>
            <a:endParaRPr lang="en-US" dirty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57200" y="2398713"/>
            <a:ext cx="79248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/>
          <a:p>
            <a:pPr marL="228600" indent="-457200" algn="ctr">
              <a:tabLst>
                <a:tab pos="457200" algn="l"/>
              </a:tabLst>
            </a:pPr>
            <a:endParaRPr lang="en-US" sz="1200" b="1">
              <a:cs typeface="Times New Roman" pitchFamily="18" charset="0"/>
            </a:endParaRPr>
          </a:p>
          <a:p>
            <a:pPr marL="228600" indent="-457200" eaLnBrk="0" hangingPunct="0">
              <a:tabLst>
                <a:tab pos="457200" algn="l"/>
              </a:tabLst>
            </a:pPr>
            <a:r>
              <a:rPr lang="en-US" sz="1600" b="1">
                <a:cs typeface="Times New Roman" pitchFamily="18" charset="0"/>
              </a:rPr>
              <a:t> </a:t>
            </a:r>
            <a:endParaRPr lang="en-US" sz="1200">
              <a:cs typeface="Times New Roman" pitchFamily="18" charset="0"/>
            </a:endParaRPr>
          </a:p>
          <a:p>
            <a:pPr marL="228600" indent="-457200" eaLnBrk="0" hangingPunct="0">
              <a:tabLst>
                <a:tab pos="457200" algn="l"/>
              </a:tabLst>
            </a:pPr>
            <a:endParaRPr lang="en-US"/>
          </a:p>
        </p:txBody>
      </p:sp>
      <p:pic>
        <p:nvPicPr>
          <p:cNvPr id="15364" name="Рисунок 33" descr="http://festival.1september.ru/articles/576843/img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636838"/>
            <a:ext cx="56165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620713"/>
            <a:ext cx="7489825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Продолжите фразы:</a:t>
            </a:r>
          </a:p>
          <a:p>
            <a:pPr>
              <a:defRPr/>
            </a:pPr>
            <a:endParaRPr lang="ru-RU" sz="4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ru-RU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Сегодня на уроке я узнал…</a:t>
            </a:r>
          </a:p>
          <a:p>
            <a:pPr>
              <a:defRPr/>
            </a:pPr>
            <a:r>
              <a:rPr lang="ru-RU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Сегодня на уроке я научился…</a:t>
            </a:r>
          </a:p>
          <a:p>
            <a:pPr>
              <a:defRPr/>
            </a:pPr>
            <a:r>
              <a:rPr lang="ru-RU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Сегодня на уроке я повторил…</a:t>
            </a:r>
          </a:p>
          <a:p>
            <a:pPr>
              <a:defRPr/>
            </a:pPr>
            <a:r>
              <a:rPr lang="ru-RU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Сегодня на уроке я закрепил…</a:t>
            </a:r>
          </a:p>
          <a:p>
            <a:pPr>
              <a:defRPr/>
            </a:pPr>
            <a:r>
              <a:rPr lang="ru-RU" sz="4000" dirty="0"/>
              <a:t> 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199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" t="2214" r="1477" b="22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68313" y="188913"/>
            <a:ext cx="8351837" cy="53086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dirty="0">
                <a:solidFill>
                  <a:schemeClr val="bg1"/>
                </a:solidFill>
              </a:rPr>
              <a:t>Домашнее задание:</a:t>
            </a:r>
          </a:p>
          <a:p>
            <a:pPr>
              <a:spcBef>
                <a:spcPct val="50000"/>
              </a:spcBef>
              <a:defRPr/>
            </a:pPr>
            <a:endParaRPr lang="ru-RU" sz="54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4400" dirty="0">
                <a:solidFill>
                  <a:schemeClr val="bg1"/>
                </a:solidFill>
              </a:rPr>
              <a:t>Составить кроссворд по теме урока.</a:t>
            </a:r>
          </a:p>
          <a:p>
            <a:pPr marL="342900" indent="-342900">
              <a:defRPr/>
            </a:pPr>
            <a:r>
              <a:rPr lang="ru-RU" sz="4400" dirty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ru-RU" sz="48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7"/>
          <p:cNvSpPr>
            <a:spLocks noChangeArrowheads="1"/>
          </p:cNvSpPr>
          <p:nvPr/>
        </p:nvSpPr>
        <p:spPr bwMode="auto">
          <a:xfrm>
            <a:off x="539750" y="908050"/>
            <a:ext cx="7704138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6000">
                <a:solidFill>
                  <a:srgbClr val="00B0F0"/>
                </a:solidFill>
                <a:latin typeface="Monotype Corsiva" pitchFamily="66" charset="0"/>
              </a:rPr>
              <a:t>Как хорошо, когда благоденствие человека основано на законах разума" </a:t>
            </a:r>
          </a:p>
          <a:p>
            <a:pPr algn="ctr"/>
            <a:r>
              <a:rPr lang="ru-RU" sz="6000">
                <a:solidFill>
                  <a:srgbClr val="00B0F0"/>
                </a:solidFill>
                <a:latin typeface="Monotype Corsiva" pitchFamily="66" charset="0"/>
              </a:rPr>
              <a:t>                         Пифагор   </a:t>
            </a:r>
            <a:endParaRPr lang="ru-RU" sz="600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7467600" cy="6477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600" b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Цели урока: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25538"/>
            <a:ext cx="7543800" cy="5399087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z="2400" dirty="0" smtClean="0"/>
              <a:t>-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Познакомить с различными задачами на применение теоремы Пифагора.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 Рассмотреть примеры применения задач для различных работ в сельском хозяйстве.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Развивать творческие способности и  умение  работать с информацией: поиск теоретического материала, работа по заданному плану.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Развивать познавательный интерес обучающихся.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Воспитывать умение работать в коллективе, слушать и воспринимать мнение другого человека.</a:t>
            </a:r>
          </a:p>
        </p:txBody>
      </p:sp>
      <p:sp>
        <p:nvSpPr>
          <p:cNvPr id="4100" name="Freeform 1267"/>
          <p:cNvSpPr>
            <a:spLocks/>
          </p:cNvSpPr>
          <p:nvPr/>
        </p:nvSpPr>
        <p:spPr bwMode="auto">
          <a:xfrm>
            <a:off x="4968875" y="4405313"/>
            <a:ext cx="147638" cy="147637"/>
          </a:xfrm>
          <a:custGeom>
            <a:avLst/>
            <a:gdLst>
              <a:gd name="T0" fmla="*/ 57968837 w 187"/>
              <a:gd name="T1" fmla="*/ 115939807 h 188"/>
              <a:gd name="T2" fmla="*/ 68565614 w 187"/>
              <a:gd name="T3" fmla="*/ 114089633 h 188"/>
              <a:gd name="T4" fmla="*/ 79785312 w 187"/>
              <a:gd name="T5" fmla="*/ 111006533 h 188"/>
              <a:gd name="T6" fmla="*/ 89758377 w 187"/>
              <a:gd name="T7" fmla="*/ 105456010 h 188"/>
              <a:gd name="T8" fmla="*/ 98484810 w 187"/>
              <a:gd name="T9" fmla="*/ 98672561 h 188"/>
              <a:gd name="T10" fmla="*/ 104717975 w 187"/>
              <a:gd name="T11" fmla="*/ 88805226 h 188"/>
              <a:gd name="T12" fmla="*/ 111574853 w 187"/>
              <a:gd name="T13" fmla="*/ 80170818 h 188"/>
              <a:gd name="T14" fmla="*/ 115314752 w 187"/>
              <a:gd name="T15" fmla="*/ 69070557 h 188"/>
              <a:gd name="T16" fmla="*/ 116561385 w 187"/>
              <a:gd name="T17" fmla="*/ 58586759 h 188"/>
              <a:gd name="T18" fmla="*/ 115314752 w 187"/>
              <a:gd name="T19" fmla="*/ 45635539 h 188"/>
              <a:gd name="T20" fmla="*/ 111574853 w 187"/>
              <a:gd name="T21" fmla="*/ 35151741 h 188"/>
              <a:gd name="T22" fmla="*/ 104717975 w 187"/>
              <a:gd name="T23" fmla="*/ 24667944 h 188"/>
              <a:gd name="T24" fmla="*/ 98484810 w 187"/>
              <a:gd name="T25" fmla="*/ 16650784 h 188"/>
              <a:gd name="T26" fmla="*/ 89758377 w 187"/>
              <a:gd name="T27" fmla="*/ 8633623 h 188"/>
              <a:gd name="T28" fmla="*/ 79785312 w 187"/>
              <a:gd name="T29" fmla="*/ 3700349 h 188"/>
              <a:gd name="T30" fmla="*/ 68565614 w 187"/>
              <a:gd name="T31" fmla="*/ 0 h 188"/>
              <a:gd name="T32" fmla="*/ 57968837 w 187"/>
              <a:gd name="T33" fmla="*/ 0 h 188"/>
              <a:gd name="T34" fmla="*/ 45502505 w 187"/>
              <a:gd name="T35" fmla="*/ 0 h 188"/>
              <a:gd name="T36" fmla="*/ 34905729 w 187"/>
              <a:gd name="T37" fmla="*/ 3700349 h 188"/>
              <a:gd name="T38" fmla="*/ 24932663 w 187"/>
              <a:gd name="T39" fmla="*/ 8633623 h 188"/>
              <a:gd name="T40" fmla="*/ 16829942 w 187"/>
              <a:gd name="T41" fmla="*/ 16650784 h 188"/>
              <a:gd name="T42" fmla="*/ 9350143 w 187"/>
              <a:gd name="T43" fmla="*/ 24667944 h 188"/>
              <a:gd name="T44" fmla="*/ 4363611 w 187"/>
              <a:gd name="T45" fmla="*/ 35151741 h 188"/>
              <a:gd name="T46" fmla="*/ 1246633 w 187"/>
              <a:gd name="T47" fmla="*/ 45635539 h 188"/>
              <a:gd name="T48" fmla="*/ 0 w 187"/>
              <a:gd name="T49" fmla="*/ 58586759 h 188"/>
              <a:gd name="T50" fmla="*/ 1246633 w 187"/>
              <a:gd name="T51" fmla="*/ 69070557 h 188"/>
              <a:gd name="T52" fmla="*/ 4363611 w 187"/>
              <a:gd name="T53" fmla="*/ 80170818 h 188"/>
              <a:gd name="T54" fmla="*/ 9350143 w 187"/>
              <a:gd name="T55" fmla="*/ 88805226 h 188"/>
              <a:gd name="T56" fmla="*/ 16829942 w 187"/>
              <a:gd name="T57" fmla="*/ 98672561 h 188"/>
              <a:gd name="T58" fmla="*/ 24932663 w 187"/>
              <a:gd name="T59" fmla="*/ 105456010 h 188"/>
              <a:gd name="T60" fmla="*/ 34905729 w 187"/>
              <a:gd name="T61" fmla="*/ 111006533 h 188"/>
              <a:gd name="T62" fmla="*/ 45502505 w 187"/>
              <a:gd name="T63" fmla="*/ 114089633 h 188"/>
              <a:gd name="T64" fmla="*/ 57968837 w 187"/>
              <a:gd name="T65" fmla="*/ 115939807 h 1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87"/>
              <a:gd name="T100" fmla="*/ 0 h 188"/>
              <a:gd name="T101" fmla="*/ 187 w 187"/>
              <a:gd name="T102" fmla="*/ 188 h 1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87" h="188">
                <a:moveTo>
                  <a:pt x="93" y="188"/>
                </a:moveTo>
                <a:lnTo>
                  <a:pt x="110" y="185"/>
                </a:lnTo>
                <a:lnTo>
                  <a:pt x="128" y="180"/>
                </a:lnTo>
                <a:lnTo>
                  <a:pt x="144" y="171"/>
                </a:lnTo>
                <a:lnTo>
                  <a:pt x="158" y="160"/>
                </a:lnTo>
                <a:lnTo>
                  <a:pt x="168" y="144"/>
                </a:lnTo>
                <a:lnTo>
                  <a:pt x="179" y="130"/>
                </a:lnTo>
                <a:lnTo>
                  <a:pt x="185" y="112"/>
                </a:lnTo>
                <a:lnTo>
                  <a:pt x="187" y="95"/>
                </a:lnTo>
                <a:lnTo>
                  <a:pt x="185" y="74"/>
                </a:lnTo>
                <a:lnTo>
                  <a:pt x="179" y="57"/>
                </a:lnTo>
                <a:lnTo>
                  <a:pt x="168" y="40"/>
                </a:lnTo>
                <a:lnTo>
                  <a:pt x="158" y="27"/>
                </a:lnTo>
                <a:lnTo>
                  <a:pt x="144" y="14"/>
                </a:lnTo>
                <a:lnTo>
                  <a:pt x="128" y="6"/>
                </a:lnTo>
                <a:lnTo>
                  <a:pt x="110" y="0"/>
                </a:lnTo>
                <a:lnTo>
                  <a:pt x="93" y="0"/>
                </a:lnTo>
                <a:lnTo>
                  <a:pt x="73" y="0"/>
                </a:lnTo>
                <a:lnTo>
                  <a:pt x="56" y="6"/>
                </a:lnTo>
                <a:lnTo>
                  <a:pt x="40" y="14"/>
                </a:lnTo>
                <a:lnTo>
                  <a:pt x="27" y="27"/>
                </a:lnTo>
                <a:lnTo>
                  <a:pt x="15" y="40"/>
                </a:lnTo>
                <a:lnTo>
                  <a:pt x="7" y="57"/>
                </a:lnTo>
                <a:lnTo>
                  <a:pt x="2" y="74"/>
                </a:lnTo>
                <a:lnTo>
                  <a:pt x="0" y="95"/>
                </a:lnTo>
                <a:lnTo>
                  <a:pt x="2" y="112"/>
                </a:lnTo>
                <a:lnTo>
                  <a:pt x="7" y="130"/>
                </a:lnTo>
                <a:lnTo>
                  <a:pt x="15" y="144"/>
                </a:lnTo>
                <a:lnTo>
                  <a:pt x="27" y="160"/>
                </a:lnTo>
                <a:lnTo>
                  <a:pt x="40" y="171"/>
                </a:lnTo>
                <a:lnTo>
                  <a:pt x="56" y="180"/>
                </a:lnTo>
                <a:lnTo>
                  <a:pt x="73" y="185"/>
                </a:lnTo>
                <a:lnTo>
                  <a:pt x="93" y="188"/>
                </a:lnTo>
                <a:close/>
              </a:path>
            </a:pathLst>
          </a:custGeom>
          <a:solidFill>
            <a:srgbClr val="FFED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1" name="Freeform 1268"/>
          <p:cNvSpPr>
            <a:spLocks/>
          </p:cNvSpPr>
          <p:nvPr/>
        </p:nvSpPr>
        <p:spPr bwMode="auto">
          <a:xfrm>
            <a:off x="4968875" y="4405313"/>
            <a:ext cx="146050" cy="147637"/>
          </a:xfrm>
          <a:custGeom>
            <a:avLst/>
            <a:gdLst>
              <a:gd name="T0" fmla="*/ 57962114 w 185"/>
              <a:gd name="T1" fmla="*/ 115939807 h 188"/>
              <a:gd name="T2" fmla="*/ 68557449 w 185"/>
              <a:gd name="T3" fmla="*/ 114089633 h 188"/>
              <a:gd name="T4" fmla="*/ 79775668 w 185"/>
              <a:gd name="T5" fmla="*/ 111006533 h 188"/>
              <a:gd name="T6" fmla="*/ 89124447 w 185"/>
              <a:gd name="T7" fmla="*/ 105456010 h 188"/>
              <a:gd name="T8" fmla="*/ 97849553 w 185"/>
              <a:gd name="T9" fmla="*/ 98672561 h 188"/>
              <a:gd name="T10" fmla="*/ 104082335 w 185"/>
              <a:gd name="T11" fmla="*/ 88805226 h 188"/>
              <a:gd name="T12" fmla="*/ 109691445 w 185"/>
              <a:gd name="T13" fmla="*/ 78937892 h 188"/>
              <a:gd name="T14" fmla="*/ 113431114 w 185"/>
              <a:gd name="T15" fmla="*/ 68454094 h 188"/>
              <a:gd name="T16" fmla="*/ 115300554 w 185"/>
              <a:gd name="T17" fmla="*/ 57353048 h 188"/>
              <a:gd name="T18" fmla="*/ 113431114 w 185"/>
              <a:gd name="T19" fmla="*/ 45635539 h 188"/>
              <a:gd name="T20" fmla="*/ 109691445 w 185"/>
              <a:gd name="T21" fmla="*/ 35151741 h 188"/>
              <a:gd name="T22" fmla="*/ 104082335 w 185"/>
              <a:gd name="T23" fmla="*/ 24667944 h 188"/>
              <a:gd name="T24" fmla="*/ 97849553 w 185"/>
              <a:gd name="T25" fmla="*/ 16650784 h 188"/>
              <a:gd name="T26" fmla="*/ 89124447 w 185"/>
              <a:gd name="T27" fmla="*/ 8633623 h 188"/>
              <a:gd name="T28" fmla="*/ 79775668 w 185"/>
              <a:gd name="T29" fmla="*/ 3700349 h 188"/>
              <a:gd name="T30" fmla="*/ 68557449 w 185"/>
              <a:gd name="T31" fmla="*/ 0 h 188"/>
              <a:gd name="T32" fmla="*/ 57962114 w 185"/>
              <a:gd name="T33" fmla="*/ 0 h 188"/>
              <a:gd name="T34" fmla="*/ 45497338 w 185"/>
              <a:gd name="T35" fmla="*/ 0 h 188"/>
              <a:gd name="T36" fmla="*/ 34902003 w 185"/>
              <a:gd name="T37" fmla="*/ 3700349 h 188"/>
              <a:gd name="T38" fmla="*/ 24929551 w 185"/>
              <a:gd name="T39" fmla="*/ 8633623 h 188"/>
              <a:gd name="T40" fmla="*/ 16827328 w 185"/>
              <a:gd name="T41" fmla="*/ 16650784 h 188"/>
              <a:gd name="T42" fmla="*/ 9348779 w 185"/>
              <a:gd name="T43" fmla="*/ 24667944 h 188"/>
              <a:gd name="T44" fmla="*/ 4362553 w 185"/>
              <a:gd name="T45" fmla="*/ 35151741 h 188"/>
              <a:gd name="T46" fmla="*/ 1246556 w 185"/>
              <a:gd name="T47" fmla="*/ 45635539 h 188"/>
              <a:gd name="T48" fmla="*/ 0 w 185"/>
              <a:gd name="T49" fmla="*/ 57353048 h 188"/>
              <a:gd name="T50" fmla="*/ 1246556 w 185"/>
              <a:gd name="T51" fmla="*/ 68454094 h 188"/>
              <a:gd name="T52" fmla="*/ 4362553 w 185"/>
              <a:gd name="T53" fmla="*/ 78937892 h 188"/>
              <a:gd name="T54" fmla="*/ 9348779 w 185"/>
              <a:gd name="T55" fmla="*/ 88805226 h 188"/>
              <a:gd name="T56" fmla="*/ 16827328 w 185"/>
              <a:gd name="T57" fmla="*/ 98672561 h 188"/>
              <a:gd name="T58" fmla="*/ 24929551 w 185"/>
              <a:gd name="T59" fmla="*/ 105456010 h 188"/>
              <a:gd name="T60" fmla="*/ 34902003 w 185"/>
              <a:gd name="T61" fmla="*/ 111006533 h 188"/>
              <a:gd name="T62" fmla="*/ 45497338 w 185"/>
              <a:gd name="T63" fmla="*/ 114089633 h 188"/>
              <a:gd name="T64" fmla="*/ 57962114 w 185"/>
              <a:gd name="T65" fmla="*/ 115939807 h 1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85"/>
              <a:gd name="T100" fmla="*/ 0 h 188"/>
              <a:gd name="T101" fmla="*/ 185 w 185"/>
              <a:gd name="T102" fmla="*/ 188 h 1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85" h="188">
                <a:moveTo>
                  <a:pt x="93" y="188"/>
                </a:moveTo>
                <a:lnTo>
                  <a:pt x="110" y="185"/>
                </a:lnTo>
                <a:lnTo>
                  <a:pt x="128" y="180"/>
                </a:lnTo>
                <a:lnTo>
                  <a:pt x="143" y="171"/>
                </a:lnTo>
                <a:lnTo>
                  <a:pt x="157" y="160"/>
                </a:lnTo>
                <a:lnTo>
                  <a:pt x="167" y="144"/>
                </a:lnTo>
                <a:lnTo>
                  <a:pt x="176" y="128"/>
                </a:lnTo>
                <a:lnTo>
                  <a:pt x="182" y="111"/>
                </a:lnTo>
                <a:lnTo>
                  <a:pt x="185" y="93"/>
                </a:lnTo>
                <a:lnTo>
                  <a:pt x="182" y="74"/>
                </a:lnTo>
                <a:lnTo>
                  <a:pt x="176" y="57"/>
                </a:lnTo>
                <a:lnTo>
                  <a:pt x="167" y="40"/>
                </a:lnTo>
                <a:lnTo>
                  <a:pt x="157" y="27"/>
                </a:lnTo>
                <a:lnTo>
                  <a:pt x="143" y="14"/>
                </a:lnTo>
                <a:lnTo>
                  <a:pt x="128" y="6"/>
                </a:lnTo>
                <a:lnTo>
                  <a:pt x="110" y="0"/>
                </a:lnTo>
                <a:lnTo>
                  <a:pt x="93" y="0"/>
                </a:lnTo>
                <a:lnTo>
                  <a:pt x="73" y="0"/>
                </a:lnTo>
                <a:lnTo>
                  <a:pt x="56" y="6"/>
                </a:lnTo>
                <a:lnTo>
                  <a:pt x="40" y="14"/>
                </a:lnTo>
                <a:lnTo>
                  <a:pt x="27" y="27"/>
                </a:lnTo>
                <a:lnTo>
                  <a:pt x="15" y="40"/>
                </a:lnTo>
                <a:lnTo>
                  <a:pt x="7" y="57"/>
                </a:lnTo>
                <a:lnTo>
                  <a:pt x="2" y="74"/>
                </a:lnTo>
                <a:lnTo>
                  <a:pt x="0" y="93"/>
                </a:lnTo>
                <a:lnTo>
                  <a:pt x="2" y="111"/>
                </a:lnTo>
                <a:lnTo>
                  <a:pt x="7" y="128"/>
                </a:lnTo>
                <a:lnTo>
                  <a:pt x="15" y="144"/>
                </a:lnTo>
                <a:lnTo>
                  <a:pt x="27" y="160"/>
                </a:lnTo>
                <a:lnTo>
                  <a:pt x="40" y="171"/>
                </a:lnTo>
                <a:lnTo>
                  <a:pt x="56" y="180"/>
                </a:lnTo>
                <a:lnTo>
                  <a:pt x="73" y="185"/>
                </a:lnTo>
                <a:lnTo>
                  <a:pt x="93" y="188"/>
                </a:lnTo>
                <a:close/>
              </a:path>
            </a:pathLst>
          </a:custGeom>
          <a:solidFill>
            <a:srgbClr val="FFED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2" name="Freeform 1269"/>
          <p:cNvSpPr>
            <a:spLocks/>
          </p:cNvSpPr>
          <p:nvPr/>
        </p:nvSpPr>
        <p:spPr bwMode="auto">
          <a:xfrm>
            <a:off x="4970463" y="4405313"/>
            <a:ext cx="142875" cy="146050"/>
          </a:xfrm>
          <a:custGeom>
            <a:avLst/>
            <a:gdLst>
              <a:gd name="T0" fmla="*/ 57339170 w 179"/>
              <a:gd name="T1" fmla="*/ 115300554 h 185"/>
              <a:gd name="T2" fmla="*/ 68169733 w 179"/>
              <a:gd name="T3" fmla="*/ 113431114 h 185"/>
              <a:gd name="T4" fmla="*/ 79000297 w 179"/>
              <a:gd name="T5" fmla="*/ 110314328 h 185"/>
              <a:gd name="T6" fmla="*/ 88556958 w 179"/>
              <a:gd name="T7" fmla="*/ 104082335 h 185"/>
              <a:gd name="T8" fmla="*/ 97475870 w 179"/>
              <a:gd name="T9" fmla="*/ 98473226 h 185"/>
              <a:gd name="T10" fmla="*/ 103846978 w 179"/>
              <a:gd name="T11" fmla="*/ 89747330 h 185"/>
              <a:gd name="T12" fmla="*/ 108944183 w 179"/>
              <a:gd name="T13" fmla="*/ 79775668 h 185"/>
              <a:gd name="T14" fmla="*/ 112766688 w 179"/>
              <a:gd name="T15" fmla="*/ 69180332 h 185"/>
              <a:gd name="T16" fmla="*/ 114040590 w 179"/>
              <a:gd name="T17" fmla="*/ 57962114 h 185"/>
              <a:gd name="T18" fmla="*/ 112766688 w 179"/>
              <a:gd name="T19" fmla="*/ 46120222 h 185"/>
              <a:gd name="T20" fmla="*/ 108944183 w 179"/>
              <a:gd name="T21" fmla="*/ 35524886 h 185"/>
              <a:gd name="T22" fmla="*/ 103846978 w 179"/>
              <a:gd name="T23" fmla="*/ 24929551 h 185"/>
              <a:gd name="T24" fmla="*/ 97475870 w 179"/>
              <a:gd name="T25" fmla="*/ 16827328 h 185"/>
              <a:gd name="T26" fmla="*/ 88556958 w 179"/>
              <a:gd name="T27" fmla="*/ 8725106 h 185"/>
              <a:gd name="T28" fmla="*/ 79000297 w 179"/>
              <a:gd name="T29" fmla="*/ 3739669 h 185"/>
              <a:gd name="T30" fmla="*/ 68169733 w 179"/>
              <a:gd name="T31" fmla="*/ 0 h 185"/>
              <a:gd name="T32" fmla="*/ 57339170 w 179"/>
              <a:gd name="T33" fmla="*/ 0 h 185"/>
              <a:gd name="T34" fmla="*/ 44596955 w 179"/>
              <a:gd name="T35" fmla="*/ 0 h 185"/>
              <a:gd name="T36" fmla="*/ 34403342 w 179"/>
              <a:gd name="T37" fmla="*/ 3739669 h 185"/>
              <a:gd name="T38" fmla="*/ 24209730 w 179"/>
              <a:gd name="T39" fmla="*/ 8725106 h 185"/>
              <a:gd name="T40" fmla="*/ 15927769 w 179"/>
              <a:gd name="T41" fmla="*/ 16827328 h 185"/>
              <a:gd name="T42" fmla="*/ 8919710 w 179"/>
              <a:gd name="T43" fmla="*/ 24929551 h 185"/>
              <a:gd name="T44" fmla="*/ 3822505 w 179"/>
              <a:gd name="T45" fmla="*/ 35524886 h 185"/>
              <a:gd name="T46" fmla="*/ 636951 w 179"/>
              <a:gd name="T47" fmla="*/ 46120222 h 185"/>
              <a:gd name="T48" fmla="*/ 0 w 179"/>
              <a:gd name="T49" fmla="*/ 57962114 h 185"/>
              <a:gd name="T50" fmla="*/ 636951 w 179"/>
              <a:gd name="T51" fmla="*/ 69180332 h 185"/>
              <a:gd name="T52" fmla="*/ 3822505 w 179"/>
              <a:gd name="T53" fmla="*/ 79775668 h 185"/>
              <a:gd name="T54" fmla="*/ 8919710 w 179"/>
              <a:gd name="T55" fmla="*/ 89747330 h 185"/>
              <a:gd name="T56" fmla="*/ 15927769 w 179"/>
              <a:gd name="T57" fmla="*/ 98473226 h 185"/>
              <a:gd name="T58" fmla="*/ 24209730 w 179"/>
              <a:gd name="T59" fmla="*/ 104082335 h 185"/>
              <a:gd name="T60" fmla="*/ 34403342 w 179"/>
              <a:gd name="T61" fmla="*/ 110314328 h 185"/>
              <a:gd name="T62" fmla="*/ 44596955 w 179"/>
              <a:gd name="T63" fmla="*/ 113431114 h 185"/>
              <a:gd name="T64" fmla="*/ 57339170 w 179"/>
              <a:gd name="T65" fmla="*/ 115300554 h 18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9"/>
              <a:gd name="T100" fmla="*/ 0 h 185"/>
              <a:gd name="T101" fmla="*/ 179 w 179"/>
              <a:gd name="T102" fmla="*/ 185 h 18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9" h="185">
                <a:moveTo>
                  <a:pt x="90" y="185"/>
                </a:moveTo>
                <a:lnTo>
                  <a:pt x="107" y="182"/>
                </a:lnTo>
                <a:lnTo>
                  <a:pt x="124" y="177"/>
                </a:lnTo>
                <a:lnTo>
                  <a:pt x="139" y="167"/>
                </a:lnTo>
                <a:lnTo>
                  <a:pt x="153" y="158"/>
                </a:lnTo>
                <a:lnTo>
                  <a:pt x="163" y="144"/>
                </a:lnTo>
                <a:lnTo>
                  <a:pt x="171" y="128"/>
                </a:lnTo>
                <a:lnTo>
                  <a:pt x="177" y="111"/>
                </a:lnTo>
                <a:lnTo>
                  <a:pt x="179" y="93"/>
                </a:lnTo>
                <a:lnTo>
                  <a:pt x="177" y="74"/>
                </a:lnTo>
                <a:lnTo>
                  <a:pt x="171" y="57"/>
                </a:lnTo>
                <a:lnTo>
                  <a:pt x="163" y="40"/>
                </a:lnTo>
                <a:lnTo>
                  <a:pt x="153" y="27"/>
                </a:lnTo>
                <a:lnTo>
                  <a:pt x="139" y="14"/>
                </a:lnTo>
                <a:lnTo>
                  <a:pt x="124" y="6"/>
                </a:lnTo>
                <a:lnTo>
                  <a:pt x="107" y="0"/>
                </a:lnTo>
                <a:lnTo>
                  <a:pt x="90" y="0"/>
                </a:lnTo>
                <a:lnTo>
                  <a:pt x="70" y="0"/>
                </a:lnTo>
                <a:lnTo>
                  <a:pt x="54" y="6"/>
                </a:lnTo>
                <a:lnTo>
                  <a:pt x="38" y="14"/>
                </a:lnTo>
                <a:lnTo>
                  <a:pt x="25" y="27"/>
                </a:lnTo>
                <a:lnTo>
                  <a:pt x="14" y="40"/>
                </a:lnTo>
                <a:lnTo>
                  <a:pt x="6" y="57"/>
                </a:lnTo>
                <a:lnTo>
                  <a:pt x="1" y="74"/>
                </a:lnTo>
                <a:lnTo>
                  <a:pt x="0" y="93"/>
                </a:lnTo>
                <a:lnTo>
                  <a:pt x="1" y="111"/>
                </a:lnTo>
                <a:lnTo>
                  <a:pt x="6" y="128"/>
                </a:lnTo>
                <a:lnTo>
                  <a:pt x="14" y="144"/>
                </a:lnTo>
                <a:lnTo>
                  <a:pt x="25" y="158"/>
                </a:lnTo>
                <a:lnTo>
                  <a:pt x="38" y="167"/>
                </a:lnTo>
                <a:lnTo>
                  <a:pt x="54" y="177"/>
                </a:lnTo>
                <a:lnTo>
                  <a:pt x="70" y="182"/>
                </a:lnTo>
                <a:lnTo>
                  <a:pt x="90" y="185"/>
                </a:lnTo>
                <a:close/>
              </a:path>
            </a:pathLst>
          </a:custGeom>
          <a:solidFill>
            <a:srgbClr val="FFEE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3" name="Freeform 1270"/>
          <p:cNvSpPr>
            <a:spLocks/>
          </p:cNvSpPr>
          <p:nvPr/>
        </p:nvSpPr>
        <p:spPr bwMode="auto">
          <a:xfrm>
            <a:off x="4970463" y="4405313"/>
            <a:ext cx="142875" cy="146050"/>
          </a:xfrm>
          <a:custGeom>
            <a:avLst/>
            <a:gdLst>
              <a:gd name="T0" fmla="*/ 57339170 w 179"/>
              <a:gd name="T1" fmla="*/ 115300554 h 185"/>
              <a:gd name="T2" fmla="*/ 68169733 w 179"/>
              <a:gd name="T3" fmla="*/ 113431114 h 185"/>
              <a:gd name="T4" fmla="*/ 79000297 w 179"/>
              <a:gd name="T5" fmla="*/ 110314328 h 185"/>
              <a:gd name="T6" fmla="*/ 88556958 w 179"/>
              <a:gd name="T7" fmla="*/ 104082335 h 185"/>
              <a:gd name="T8" fmla="*/ 97475870 w 179"/>
              <a:gd name="T9" fmla="*/ 97226669 h 185"/>
              <a:gd name="T10" fmla="*/ 103846978 w 179"/>
              <a:gd name="T11" fmla="*/ 88500774 h 185"/>
              <a:gd name="T12" fmla="*/ 108944183 w 179"/>
              <a:gd name="T13" fmla="*/ 78529111 h 185"/>
              <a:gd name="T14" fmla="*/ 112766688 w 179"/>
              <a:gd name="T15" fmla="*/ 67933776 h 185"/>
              <a:gd name="T16" fmla="*/ 114040590 w 179"/>
              <a:gd name="T17" fmla="*/ 57962114 h 185"/>
              <a:gd name="T18" fmla="*/ 112766688 w 179"/>
              <a:gd name="T19" fmla="*/ 46120222 h 185"/>
              <a:gd name="T20" fmla="*/ 108944183 w 179"/>
              <a:gd name="T21" fmla="*/ 35524886 h 185"/>
              <a:gd name="T22" fmla="*/ 103846978 w 179"/>
              <a:gd name="T23" fmla="*/ 24929551 h 185"/>
              <a:gd name="T24" fmla="*/ 97475870 w 179"/>
              <a:gd name="T25" fmla="*/ 16827328 h 185"/>
              <a:gd name="T26" fmla="*/ 88556958 w 179"/>
              <a:gd name="T27" fmla="*/ 8725106 h 185"/>
              <a:gd name="T28" fmla="*/ 79000297 w 179"/>
              <a:gd name="T29" fmla="*/ 3739669 h 185"/>
              <a:gd name="T30" fmla="*/ 68169733 w 179"/>
              <a:gd name="T31" fmla="*/ 0 h 185"/>
              <a:gd name="T32" fmla="*/ 57339170 w 179"/>
              <a:gd name="T33" fmla="*/ 0 h 185"/>
              <a:gd name="T34" fmla="*/ 44596955 w 179"/>
              <a:gd name="T35" fmla="*/ 0 h 185"/>
              <a:gd name="T36" fmla="*/ 34403342 w 179"/>
              <a:gd name="T37" fmla="*/ 3739669 h 185"/>
              <a:gd name="T38" fmla="*/ 24209730 w 179"/>
              <a:gd name="T39" fmla="*/ 8725106 h 185"/>
              <a:gd name="T40" fmla="*/ 15927769 w 179"/>
              <a:gd name="T41" fmla="*/ 16827328 h 185"/>
              <a:gd name="T42" fmla="*/ 8919710 w 179"/>
              <a:gd name="T43" fmla="*/ 24929551 h 185"/>
              <a:gd name="T44" fmla="*/ 3822505 w 179"/>
              <a:gd name="T45" fmla="*/ 35524886 h 185"/>
              <a:gd name="T46" fmla="*/ 636951 w 179"/>
              <a:gd name="T47" fmla="*/ 46120222 h 185"/>
              <a:gd name="T48" fmla="*/ 0 w 179"/>
              <a:gd name="T49" fmla="*/ 57962114 h 185"/>
              <a:gd name="T50" fmla="*/ 636951 w 179"/>
              <a:gd name="T51" fmla="*/ 67933776 h 185"/>
              <a:gd name="T52" fmla="*/ 3822505 w 179"/>
              <a:gd name="T53" fmla="*/ 78529111 h 185"/>
              <a:gd name="T54" fmla="*/ 8919710 w 179"/>
              <a:gd name="T55" fmla="*/ 88500774 h 185"/>
              <a:gd name="T56" fmla="*/ 15927769 w 179"/>
              <a:gd name="T57" fmla="*/ 97226669 h 185"/>
              <a:gd name="T58" fmla="*/ 24209730 w 179"/>
              <a:gd name="T59" fmla="*/ 104082335 h 185"/>
              <a:gd name="T60" fmla="*/ 34403342 w 179"/>
              <a:gd name="T61" fmla="*/ 110314328 h 185"/>
              <a:gd name="T62" fmla="*/ 44596955 w 179"/>
              <a:gd name="T63" fmla="*/ 113431114 h 185"/>
              <a:gd name="T64" fmla="*/ 57339170 w 179"/>
              <a:gd name="T65" fmla="*/ 115300554 h 18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9"/>
              <a:gd name="T100" fmla="*/ 0 h 185"/>
              <a:gd name="T101" fmla="*/ 179 w 179"/>
              <a:gd name="T102" fmla="*/ 185 h 18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9" h="185">
                <a:moveTo>
                  <a:pt x="90" y="185"/>
                </a:moveTo>
                <a:lnTo>
                  <a:pt x="107" y="182"/>
                </a:lnTo>
                <a:lnTo>
                  <a:pt x="124" y="177"/>
                </a:lnTo>
                <a:lnTo>
                  <a:pt x="139" y="167"/>
                </a:lnTo>
                <a:lnTo>
                  <a:pt x="153" y="156"/>
                </a:lnTo>
                <a:lnTo>
                  <a:pt x="163" y="142"/>
                </a:lnTo>
                <a:lnTo>
                  <a:pt x="171" y="126"/>
                </a:lnTo>
                <a:lnTo>
                  <a:pt x="177" y="109"/>
                </a:lnTo>
                <a:lnTo>
                  <a:pt x="179" y="93"/>
                </a:lnTo>
                <a:lnTo>
                  <a:pt x="177" y="74"/>
                </a:lnTo>
                <a:lnTo>
                  <a:pt x="171" y="57"/>
                </a:lnTo>
                <a:lnTo>
                  <a:pt x="163" y="40"/>
                </a:lnTo>
                <a:lnTo>
                  <a:pt x="153" y="27"/>
                </a:lnTo>
                <a:lnTo>
                  <a:pt x="139" y="14"/>
                </a:lnTo>
                <a:lnTo>
                  <a:pt x="124" y="6"/>
                </a:lnTo>
                <a:lnTo>
                  <a:pt x="107" y="0"/>
                </a:lnTo>
                <a:lnTo>
                  <a:pt x="90" y="0"/>
                </a:lnTo>
                <a:lnTo>
                  <a:pt x="70" y="0"/>
                </a:lnTo>
                <a:lnTo>
                  <a:pt x="54" y="6"/>
                </a:lnTo>
                <a:lnTo>
                  <a:pt x="38" y="14"/>
                </a:lnTo>
                <a:lnTo>
                  <a:pt x="25" y="27"/>
                </a:lnTo>
                <a:lnTo>
                  <a:pt x="14" y="40"/>
                </a:lnTo>
                <a:lnTo>
                  <a:pt x="6" y="57"/>
                </a:lnTo>
                <a:lnTo>
                  <a:pt x="1" y="74"/>
                </a:lnTo>
                <a:lnTo>
                  <a:pt x="0" y="93"/>
                </a:lnTo>
                <a:lnTo>
                  <a:pt x="1" y="109"/>
                </a:lnTo>
                <a:lnTo>
                  <a:pt x="6" y="126"/>
                </a:lnTo>
                <a:lnTo>
                  <a:pt x="14" y="142"/>
                </a:lnTo>
                <a:lnTo>
                  <a:pt x="25" y="156"/>
                </a:lnTo>
                <a:lnTo>
                  <a:pt x="38" y="167"/>
                </a:lnTo>
                <a:lnTo>
                  <a:pt x="54" y="177"/>
                </a:lnTo>
                <a:lnTo>
                  <a:pt x="70" y="182"/>
                </a:lnTo>
                <a:lnTo>
                  <a:pt x="90" y="185"/>
                </a:lnTo>
                <a:close/>
              </a:path>
            </a:pathLst>
          </a:custGeom>
          <a:solidFill>
            <a:srgbClr val="FFEE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4" name="Freeform 1271"/>
          <p:cNvSpPr>
            <a:spLocks/>
          </p:cNvSpPr>
          <p:nvPr/>
        </p:nvSpPr>
        <p:spPr bwMode="auto">
          <a:xfrm>
            <a:off x="4970463" y="4405313"/>
            <a:ext cx="141287" cy="146050"/>
          </a:xfrm>
          <a:custGeom>
            <a:avLst/>
            <a:gdLst>
              <a:gd name="T0" fmla="*/ 56702918 w 178"/>
              <a:gd name="T1" fmla="*/ 115300554 h 185"/>
              <a:gd name="T2" fmla="*/ 66783507 w 178"/>
              <a:gd name="T3" fmla="*/ 113431114 h 185"/>
              <a:gd name="T4" fmla="*/ 77494332 w 178"/>
              <a:gd name="T5" fmla="*/ 110314328 h 185"/>
              <a:gd name="T6" fmla="*/ 86944686 w 178"/>
              <a:gd name="T7" fmla="*/ 104082335 h 185"/>
              <a:gd name="T8" fmla="*/ 95765599 w 178"/>
              <a:gd name="T9" fmla="*/ 97226669 h 185"/>
              <a:gd name="T10" fmla="*/ 102065570 w 178"/>
              <a:gd name="T11" fmla="*/ 88500774 h 185"/>
              <a:gd name="T12" fmla="*/ 107105865 w 178"/>
              <a:gd name="T13" fmla="*/ 78529111 h 185"/>
              <a:gd name="T14" fmla="*/ 110886483 w 178"/>
              <a:gd name="T15" fmla="*/ 67933776 h 185"/>
              <a:gd name="T16" fmla="*/ 112146159 w 178"/>
              <a:gd name="T17" fmla="*/ 57962114 h 185"/>
              <a:gd name="T18" fmla="*/ 110886483 w 178"/>
              <a:gd name="T19" fmla="*/ 46120222 h 185"/>
              <a:gd name="T20" fmla="*/ 107105865 w 178"/>
              <a:gd name="T21" fmla="*/ 35524886 h 185"/>
              <a:gd name="T22" fmla="*/ 102065570 w 178"/>
              <a:gd name="T23" fmla="*/ 24929551 h 185"/>
              <a:gd name="T24" fmla="*/ 95765599 w 178"/>
              <a:gd name="T25" fmla="*/ 16827328 h 185"/>
              <a:gd name="T26" fmla="*/ 86944686 w 178"/>
              <a:gd name="T27" fmla="*/ 8725106 h 185"/>
              <a:gd name="T28" fmla="*/ 77494332 w 178"/>
              <a:gd name="T29" fmla="*/ 3739669 h 185"/>
              <a:gd name="T30" fmla="*/ 66783507 w 178"/>
              <a:gd name="T31" fmla="*/ 0 h 185"/>
              <a:gd name="T32" fmla="*/ 56702918 w 178"/>
              <a:gd name="T33" fmla="*/ 0 h 185"/>
              <a:gd name="T34" fmla="*/ 44102181 w 178"/>
              <a:gd name="T35" fmla="*/ 0 h 185"/>
              <a:gd name="T36" fmla="*/ 34021592 w 178"/>
              <a:gd name="T37" fmla="*/ 3739669 h 185"/>
              <a:gd name="T38" fmla="*/ 23941003 w 178"/>
              <a:gd name="T39" fmla="*/ 8725106 h 185"/>
              <a:gd name="T40" fmla="*/ 15751119 w 178"/>
              <a:gd name="T41" fmla="*/ 16827328 h 185"/>
              <a:gd name="T42" fmla="*/ 8820119 w 178"/>
              <a:gd name="T43" fmla="*/ 24929551 h 185"/>
              <a:gd name="T44" fmla="*/ 3779824 w 178"/>
              <a:gd name="T45" fmla="*/ 35524886 h 185"/>
              <a:gd name="T46" fmla="*/ 630235 w 178"/>
              <a:gd name="T47" fmla="*/ 46120222 h 185"/>
              <a:gd name="T48" fmla="*/ 0 w 178"/>
              <a:gd name="T49" fmla="*/ 57962114 h 185"/>
              <a:gd name="T50" fmla="*/ 630235 w 178"/>
              <a:gd name="T51" fmla="*/ 67933776 h 185"/>
              <a:gd name="T52" fmla="*/ 3779824 w 178"/>
              <a:gd name="T53" fmla="*/ 78529111 h 185"/>
              <a:gd name="T54" fmla="*/ 8820119 w 178"/>
              <a:gd name="T55" fmla="*/ 88500774 h 185"/>
              <a:gd name="T56" fmla="*/ 15751119 w 178"/>
              <a:gd name="T57" fmla="*/ 97226669 h 185"/>
              <a:gd name="T58" fmla="*/ 23941003 w 178"/>
              <a:gd name="T59" fmla="*/ 104082335 h 185"/>
              <a:gd name="T60" fmla="*/ 34021592 w 178"/>
              <a:gd name="T61" fmla="*/ 110314328 h 185"/>
              <a:gd name="T62" fmla="*/ 44102181 w 178"/>
              <a:gd name="T63" fmla="*/ 113431114 h 185"/>
              <a:gd name="T64" fmla="*/ 56702918 w 178"/>
              <a:gd name="T65" fmla="*/ 115300554 h 18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8"/>
              <a:gd name="T100" fmla="*/ 0 h 185"/>
              <a:gd name="T101" fmla="*/ 178 w 178"/>
              <a:gd name="T102" fmla="*/ 185 h 18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8" h="185">
                <a:moveTo>
                  <a:pt x="90" y="185"/>
                </a:moveTo>
                <a:lnTo>
                  <a:pt x="106" y="182"/>
                </a:lnTo>
                <a:lnTo>
                  <a:pt x="123" y="177"/>
                </a:lnTo>
                <a:lnTo>
                  <a:pt x="138" y="167"/>
                </a:lnTo>
                <a:lnTo>
                  <a:pt x="152" y="156"/>
                </a:lnTo>
                <a:lnTo>
                  <a:pt x="162" y="142"/>
                </a:lnTo>
                <a:lnTo>
                  <a:pt x="170" y="126"/>
                </a:lnTo>
                <a:lnTo>
                  <a:pt x="176" y="109"/>
                </a:lnTo>
                <a:lnTo>
                  <a:pt x="178" y="93"/>
                </a:lnTo>
                <a:lnTo>
                  <a:pt x="176" y="74"/>
                </a:lnTo>
                <a:lnTo>
                  <a:pt x="170" y="57"/>
                </a:lnTo>
                <a:lnTo>
                  <a:pt x="162" y="40"/>
                </a:lnTo>
                <a:lnTo>
                  <a:pt x="152" y="27"/>
                </a:lnTo>
                <a:lnTo>
                  <a:pt x="138" y="14"/>
                </a:lnTo>
                <a:lnTo>
                  <a:pt x="123" y="6"/>
                </a:lnTo>
                <a:lnTo>
                  <a:pt x="106" y="0"/>
                </a:lnTo>
                <a:lnTo>
                  <a:pt x="90" y="0"/>
                </a:lnTo>
                <a:lnTo>
                  <a:pt x="70" y="0"/>
                </a:lnTo>
                <a:lnTo>
                  <a:pt x="54" y="6"/>
                </a:lnTo>
                <a:lnTo>
                  <a:pt x="38" y="14"/>
                </a:lnTo>
                <a:lnTo>
                  <a:pt x="25" y="27"/>
                </a:lnTo>
                <a:lnTo>
                  <a:pt x="14" y="40"/>
                </a:lnTo>
                <a:lnTo>
                  <a:pt x="6" y="57"/>
                </a:lnTo>
                <a:lnTo>
                  <a:pt x="1" y="74"/>
                </a:lnTo>
                <a:lnTo>
                  <a:pt x="0" y="93"/>
                </a:lnTo>
                <a:lnTo>
                  <a:pt x="1" y="109"/>
                </a:lnTo>
                <a:lnTo>
                  <a:pt x="6" y="126"/>
                </a:lnTo>
                <a:lnTo>
                  <a:pt x="14" y="142"/>
                </a:lnTo>
                <a:lnTo>
                  <a:pt x="25" y="156"/>
                </a:lnTo>
                <a:lnTo>
                  <a:pt x="38" y="167"/>
                </a:lnTo>
                <a:lnTo>
                  <a:pt x="54" y="177"/>
                </a:lnTo>
                <a:lnTo>
                  <a:pt x="70" y="182"/>
                </a:lnTo>
                <a:lnTo>
                  <a:pt x="90" y="185"/>
                </a:lnTo>
                <a:close/>
              </a:path>
            </a:pathLst>
          </a:custGeom>
          <a:solidFill>
            <a:srgbClr val="FFEE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5" name="Freeform 1272"/>
          <p:cNvSpPr>
            <a:spLocks/>
          </p:cNvSpPr>
          <p:nvPr/>
        </p:nvSpPr>
        <p:spPr bwMode="auto">
          <a:xfrm>
            <a:off x="4970463" y="4406900"/>
            <a:ext cx="141287" cy="142875"/>
          </a:xfrm>
          <a:custGeom>
            <a:avLst/>
            <a:gdLst>
              <a:gd name="T0" fmla="*/ 54813006 w 178"/>
              <a:gd name="T1" fmla="*/ 113407031 h 180"/>
              <a:gd name="T2" fmla="*/ 65523831 w 178"/>
              <a:gd name="T3" fmla="*/ 111517113 h 180"/>
              <a:gd name="T4" fmla="*/ 76864097 w 178"/>
              <a:gd name="T5" fmla="*/ 108366719 h 180"/>
              <a:gd name="T6" fmla="*/ 86314451 w 178"/>
              <a:gd name="T7" fmla="*/ 102696169 h 180"/>
              <a:gd name="T8" fmla="*/ 95765599 w 178"/>
              <a:gd name="T9" fmla="*/ 96396175 h 180"/>
              <a:gd name="T10" fmla="*/ 102065570 w 178"/>
              <a:gd name="T11" fmla="*/ 86945788 h 180"/>
              <a:gd name="T12" fmla="*/ 107105865 w 178"/>
              <a:gd name="T13" fmla="*/ 77494606 h 180"/>
              <a:gd name="T14" fmla="*/ 110886483 w 178"/>
              <a:gd name="T15" fmla="*/ 66783744 h 180"/>
              <a:gd name="T16" fmla="*/ 112146159 w 178"/>
              <a:gd name="T17" fmla="*/ 56703913 h 180"/>
              <a:gd name="T18" fmla="*/ 110886483 w 178"/>
              <a:gd name="T19" fmla="*/ 44732575 h 180"/>
              <a:gd name="T20" fmla="*/ 107105865 w 178"/>
              <a:gd name="T21" fmla="*/ 34021713 h 180"/>
              <a:gd name="T22" fmla="*/ 102065570 w 178"/>
              <a:gd name="T23" fmla="*/ 23941881 h 180"/>
              <a:gd name="T24" fmla="*/ 95765599 w 178"/>
              <a:gd name="T25" fmla="*/ 16380619 h 180"/>
              <a:gd name="T26" fmla="*/ 86314451 w 178"/>
              <a:gd name="T27" fmla="*/ 8820150 h 180"/>
              <a:gd name="T28" fmla="*/ 76864097 w 178"/>
              <a:gd name="T29" fmla="*/ 4410075 h 180"/>
              <a:gd name="T30" fmla="*/ 65523831 w 178"/>
              <a:gd name="T31" fmla="*/ 0 h 180"/>
              <a:gd name="T32" fmla="*/ 54813006 w 178"/>
              <a:gd name="T33" fmla="*/ 0 h 180"/>
              <a:gd name="T34" fmla="*/ 43472740 w 178"/>
              <a:gd name="T35" fmla="*/ 0 h 180"/>
              <a:gd name="T36" fmla="*/ 33392151 w 178"/>
              <a:gd name="T37" fmla="*/ 4410075 h 180"/>
              <a:gd name="T38" fmla="*/ 23941003 w 178"/>
              <a:gd name="T39" fmla="*/ 8820150 h 180"/>
              <a:gd name="T40" fmla="*/ 15751119 w 178"/>
              <a:gd name="T41" fmla="*/ 16380619 h 180"/>
              <a:gd name="T42" fmla="*/ 8820119 w 178"/>
              <a:gd name="T43" fmla="*/ 23941881 h 180"/>
              <a:gd name="T44" fmla="*/ 3779824 w 178"/>
              <a:gd name="T45" fmla="*/ 34021713 h 180"/>
              <a:gd name="T46" fmla="*/ 630235 w 178"/>
              <a:gd name="T47" fmla="*/ 44732575 h 180"/>
              <a:gd name="T48" fmla="*/ 0 w 178"/>
              <a:gd name="T49" fmla="*/ 56703913 h 180"/>
              <a:gd name="T50" fmla="*/ 630235 w 178"/>
              <a:gd name="T51" fmla="*/ 66783744 h 180"/>
              <a:gd name="T52" fmla="*/ 3779824 w 178"/>
              <a:gd name="T53" fmla="*/ 77494606 h 180"/>
              <a:gd name="T54" fmla="*/ 8820119 w 178"/>
              <a:gd name="T55" fmla="*/ 86945788 h 180"/>
              <a:gd name="T56" fmla="*/ 15751119 w 178"/>
              <a:gd name="T57" fmla="*/ 96396175 h 180"/>
              <a:gd name="T58" fmla="*/ 23941003 w 178"/>
              <a:gd name="T59" fmla="*/ 102696169 h 180"/>
              <a:gd name="T60" fmla="*/ 33392151 w 178"/>
              <a:gd name="T61" fmla="*/ 108366719 h 180"/>
              <a:gd name="T62" fmla="*/ 43472740 w 178"/>
              <a:gd name="T63" fmla="*/ 111517113 h 180"/>
              <a:gd name="T64" fmla="*/ 54813006 w 178"/>
              <a:gd name="T65" fmla="*/ 113407031 h 18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8"/>
              <a:gd name="T100" fmla="*/ 0 h 180"/>
              <a:gd name="T101" fmla="*/ 178 w 178"/>
              <a:gd name="T102" fmla="*/ 180 h 18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8" h="180">
                <a:moveTo>
                  <a:pt x="87" y="180"/>
                </a:moveTo>
                <a:lnTo>
                  <a:pt x="104" y="177"/>
                </a:lnTo>
                <a:lnTo>
                  <a:pt x="122" y="172"/>
                </a:lnTo>
                <a:lnTo>
                  <a:pt x="137" y="163"/>
                </a:lnTo>
                <a:lnTo>
                  <a:pt x="152" y="153"/>
                </a:lnTo>
                <a:lnTo>
                  <a:pt x="162" y="138"/>
                </a:lnTo>
                <a:lnTo>
                  <a:pt x="170" y="123"/>
                </a:lnTo>
                <a:lnTo>
                  <a:pt x="176" y="106"/>
                </a:lnTo>
                <a:lnTo>
                  <a:pt x="178" y="90"/>
                </a:lnTo>
                <a:lnTo>
                  <a:pt x="176" y="71"/>
                </a:lnTo>
                <a:lnTo>
                  <a:pt x="170" y="54"/>
                </a:lnTo>
                <a:lnTo>
                  <a:pt x="162" y="38"/>
                </a:lnTo>
                <a:lnTo>
                  <a:pt x="152" y="26"/>
                </a:lnTo>
                <a:lnTo>
                  <a:pt x="137" y="14"/>
                </a:lnTo>
                <a:lnTo>
                  <a:pt x="122" y="7"/>
                </a:lnTo>
                <a:lnTo>
                  <a:pt x="104" y="0"/>
                </a:lnTo>
                <a:lnTo>
                  <a:pt x="87" y="0"/>
                </a:lnTo>
                <a:lnTo>
                  <a:pt x="69" y="0"/>
                </a:lnTo>
                <a:lnTo>
                  <a:pt x="53" y="7"/>
                </a:lnTo>
                <a:lnTo>
                  <a:pt x="38" y="14"/>
                </a:lnTo>
                <a:lnTo>
                  <a:pt x="25" y="26"/>
                </a:lnTo>
                <a:lnTo>
                  <a:pt x="14" y="38"/>
                </a:lnTo>
                <a:lnTo>
                  <a:pt x="6" y="54"/>
                </a:lnTo>
                <a:lnTo>
                  <a:pt x="1" y="71"/>
                </a:lnTo>
                <a:lnTo>
                  <a:pt x="0" y="90"/>
                </a:lnTo>
                <a:lnTo>
                  <a:pt x="1" y="106"/>
                </a:lnTo>
                <a:lnTo>
                  <a:pt x="6" y="123"/>
                </a:lnTo>
                <a:lnTo>
                  <a:pt x="14" y="138"/>
                </a:lnTo>
                <a:lnTo>
                  <a:pt x="25" y="153"/>
                </a:lnTo>
                <a:lnTo>
                  <a:pt x="38" y="163"/>
                </a:lnTo>
                <a:lnTo>
                  <a:pt x="53" y="172"/>
                </a:lnTo>
                <a:lnTo>
                  <a:pt x="69" y="177"/>
                </a:lnTo>
                <a:lnTo>
                  <a:pt x="87" y="180"/>
                </a:lnTo>
                <a:close/>
              </a:path>
            </a:pathLst>
          </a:custGeom>
          <a:solidFill>
            <a:srgbClr val="FFEF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6" name="Freeform 1273"/>
          <p:cNvSpPr>
            <a:spLocks/>
          </p:cNvSpPr>
          <p:nvPr/>
        </p:nvSpPr>
        <p:spPr bwMode="auto">
          <a:xfrm>
            <a:off x="4970463" y="4406900"/>
            <a:ext cx="139700" cy="142875"/>
          </a:xfrm>
          <a:custGeom>
            <a:avLst/>
            <a:gdLst>
              <a:gd name="T0" fmla="*/ 54813200 w 176"/>
              <a:gd name="T1" fmla="*/ 113407031 h 180"/>
              <a:gd name="T2" fmla="*/ 64893825 w 176"/>
              <a:gd name="T3" fmla="*/ 111517113 h 180"/>
              <a:gd name="T4" fmla="*/ 76234925 w 176"/>
              <a:gd name="T5" fmla="*/ 108366719 h 180"/>
              <a:gd name="T6" fmla="*/ 85685313 w 176"/>
              <a:gd name="T7" fmla="*/ 102696169 h 180"/>
              <a:gd name="T8" fmla="*/ 93876019 w 176"/>
              <a:gd name="T9" fmla="*/ 95765938 h 180"/>
              <a:gd name="T10" fmla="*/ 100806250 w 176"/>
              <a:gd name="T11" fmla="*/ 86945788 h 180"/>
              <a:gd name="T12" fmla="*/ 105846563 w 176"/>
              <a:gd name="T13" fmla="*/ 77494606 h 180"/>
              <a:gd name="T14" fmla="*/ 108996956 w 176"/>
              <a:gd name="T15" fmla="*/ 66783744 h 180"/>
              <a:gd name="T16" fmla="*/ 110886875 w 176"/>
              <a:gd name="T17" fmla="*/ 56703913 h 180"/>
              <a:gd name="T18" fmla="*/ 108996956 w 176"/>
              <a:gd name="T19" fmla="*/ 44732575 h 180"/>
              <a:gd name="T20" fmla="*/ 105846563 w 176"/>
              <a:gd name="T21" fmla="*/ 34021713 h 180"/>
              <a:gd name="T22" fmla="*/ 100806250 w 176"/>
              <a:gd name="T23" fmla="*/ 23941881 h 180"/>
              <a:gd name="T24" fmla="*/ 93876019 w 176"/>
              <a:gd name="T25" fmla="*/ 16380619 h 180"/>
              <a:gd name="T26" fmla="*/ 85685313 w 176"/>
              <a:gd name="T27" fmla="*/ 8820150 h 180"/>
              <a:gd name="T28" fmla="*/ 76234925 w 176"/>
              <a:gd name="T29" fmla="*/ 4410075 h 180"/>
              <a:gd name="T30" fmla="*/ 64893825 w 176"/>
              <a:gd name="T31" fmla="*/ 0 h 180"/>
              <a:gd name="T32" fmla="*/ 54813200 w 176"/>
              <a:gd name="T33" fmla="*/ 0 h 180"/>
              <a:gd name="T34" fmla="*/ 43472894 w 176"/>
              <a:gd name="T35" fmla="*/ 0 h 180"/>
              <a:gd name="T36" fmla="*/ 33392269 w 176"/>
              <a:gd name="T37" fmla="*/ 4410075 h 180"/>
              <a:gd name="T38" fmla="*/ 23941881 w 176"/>
              <a:gd name="T39" fmla="*/ 8820150 h 180"/>
              <a:gd name="T40" fmla="*/ 15751175 w 176"/>
              <a:gd name="T41" fmla="*/ 16380619 h 180"/>
              <a:gd name="T42" fmla="*/ 8820150 w 176"/>
              <a:gd name="T43" fmla="*/ 23941881 h 180"/>
              <a:gd name="T44" fmla="*/ 3779838 w 176"/>
              <a:gd name="T45" fmla="*/ 34021713 h 180"/>
              <a:gd name="T46" fmla="*/ 630238 w 176"/>
              <a:gd name="T47" fmla="*/ 44732575 h 180"/>
              <a:gd name="T48" fmla="*/ 0 w 176"/>
              <a:gd name="T49" fmla="*/ 56703913 h 180"/>
              <a:gd name="T50" fmla="*/ 630238 w 176"/>
              <a:gd name="T51" fmla="*/ 66783744 h 180"/>
              <a:gd name="T52" fmla="*/ 3779838 w 176"/>
              <a:gd name="T53" fmla="*/ 77494606 h 180"/>
              <a:gd name="T54" fmla="*/ 8820150 w 176"/>
              <a:gd name="T55" fmla="*/ 86945788 h 180"/>
              <a:gd name="T56" fmla="*/ 15751175 w 176"/>
              <a:gd name="T57" fmla="*/ 95765938 h 180"/>
              <a:gd name="T58" fmla="*/ 23941881 w 176"/>
              <a:gd name="T59" fmla="*/ 102696169 h 180"/>
              <a:gd name="T60" fmla="*/ 33392269 w 176"/>
              <a:gd name="T61" fmla="*/ 108366719 h 180"/>
              <a:gd name="T62" fmla="*/ 43472894 w 176"/>
              <a:gd name="T63" fmla="*/ 111517113 h 180"/>
              <a:gd name="T64" fmla="*/ 54813200 w 176"/>
              <a:gd name="T65" fmla="*/ 113407031 h 18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6"/>
              <a:gd name="T100" fmla="*/ 0 h 180"/>
              <a:gd name="T101" fmla="*/ 176 w 176"/>
              <a:gd name="T102" fmla="*/ 180 h 18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6" h="180">
                <a:moveTo>
                  <a:pt x="87" y="180"/>
                </a:moveTo>
                <a:lnTo>
                  <a:pt x="103" y="177"/>
                </a:lnTo>
                <a:lnTo>
                  <a:pt x="121" y="172"/>
                </a:lnTo>
                <a:lnTo>
                  <a:pt x="136" y="163"/>
                </a:lnTo>
                <a:lnTo>
                  <a:pt x="149" y="152"/>
                </a:lnTo>
                <a:lnTo>
                  <a:pt x="160" y="138"/>
                </a:lnTo>
                <a:lnTo>
                  <a:pt x="168" y="123"/>
                </a:lnTo>
                <a:lnTo>
                  <a:pt x="173" y="106"/>
                </a:lnTo>
                <a:lnTo>
                  <a:pt x="176" y="90"/>
                </a:lnTo>
                <a:lnTo>
                  <a:pt x="173" y="71"/>
                </a:lnTo>
                <a:lnTo>
                  <a:pt x="168" y="54"/>
                </a:lnTo>
                <a:lnTo>
                  <a:pt x="160" y="38"/>
                </a:lnTo>
                <a:lnTo>
                  <a:pt x="149" y="26"/>
                </a:lnTo>
                <a:lnTo>
                  <a:pt x="136" y="14"/>
                </a:lnTo>
                <a:lnTo>
                  <a:pt x="121" y="7"/>
                </a:lnTo>
                <a:lnTo>
                  <a:pt x="103" y="0"/>
                </a:lnTo>
                <a:lnTo>
                  <a:pt x="87" y="0"/>
                </a:lnTo>
                <a:lnTo>
                  <a:pt x="69" y="0"/>
                </a:lnTo>
                <a:lnTo>
                  <a:pt x="53" y="7"/>
                </a:lnTo>
                <a:lnTo>
                  <a:pt x="38" y="14"/>
                </a:lnTo>
                <a:lnTo>
                  <a:pt x="25" y="26"/>
                </a:lnTo>
                <a:lnTo>
                  <a:pt x="14" y="38"/>
                </a:lnTo>
                <a:lnTo>
                  <a:pt x="6" y="54"/>
                </a:lnTo>
                <a:lnTo>
                  <a:pt x="1" y="71"/>
                </a:lnTo>
                <a:lnTo>
                  <a:pt x="0" y="90"/>
                </a:lnTo>
                <a:lnTo>
                  <a:pt x="1" y="106"/>
                </a:lnTo>
                <a:lnTo>
                  <a:pt x="6" y="123"/>
                </a:lnTo>
                <a:lnTo>
                  <a:pt x="14" y="138"/>
                </a:lnTo>
                <a:lnTo>
                  <a:pt x="25" y="152"/>
                </a:lnTo>
                <a:lnTo>
                  <a:pt x="38" y="163"/>
                </a:lnTo>
                <a:lnTo>
                  <a:pt x="53" y="172"/>
                </a:lnTo>
                <a:lnTo>
                  <a:pt x="69" y="177"/>
                </a:lnTo>
                <a:lnTo>
                  <a:pt x="87" y="180"/>
                </a:lnTo>
                <a:close/>
              </a:path>
            </a:pathLst>
          </a:custGeom>
          <a:solidFill>
            <a:srgbClr val="FFEF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7" name="Freeform 1274"/>
          <p:cNvSpPr>
            <a:spLocks/>
          </p:cNvSpPr>
          <p:nvPr/>
        </p:nvSpPr>
        <p:spPr bwMode="auto">
          <a:xfrm>
            <a:off x="4970463" y="4406900"/>
            <a:ext cx="138112" cy="141288"/>
          </a:xfrm>
          <a:custGeom>
            <a:avLst/>
            <a:gdLst>
              <a:gd name="T0" fmla="*/ 55448375 w 173"/>
              <a:gd name="T1" fmla="*/ 112781350 h 177"/>
              <a:gd name="T2" fmla="*/ 65646310 w 173"/>
              <a:gd name="T3" fmla="*/ 110869572 h 177"/>
              <a:gd name="T4" fmla="*/ 77118388 w 173"/>
              <a:gd name="T5" fmla="*/ 107683807 h 177"/>
              <a:gd name="T6" fmla="*/ 85403511 w 173"/>
              <a:gd name="T7" fmla="*/ 101949270 h 177"/>
              <a:gd name="T8" fmla="*/ 94326504 w 173"/>
              <a:gd name="T9" fmla="*/ 95577740 h 177"/>
              <a:gd name="T10" fmla="*/ 100062543 w 173"/>
              <a:gd name="T11" fmla="*/ 86656640 h 177"/>
              <a:gd name="T12" fmla="*/ 105160712 w 173"/>
              <a:gd name="T13" fmla="*/ 77736338 h 177"/>
              <a:gd name="T14" fmla="*/ 108984738 w 173"/>
              <a:gd name="T15" fmla="*/ 67541252 h 177"/>
              <a:gd name="T16" fmla="*/ 110259679 w 173"/>
              <a:gd name="T17" fmla="*/ 57346165 h 177"/>
              <a:gd name="T18" fmla="*/ 108984738 w 173"/>
              <a:gd name="T19" fmla="*/ 45240098 h 177"/>
              <a:gd name="T20" fmla="*/ 105160712 w 173"/>
              <a:gd name="T21" fmla="*/ 34408018 h 177"/>
              <a:gd name="T22" fmla="*/ 100062543 w 173"/>
              <a:gd name="T23" fmla="*/ 24212932 h 177"/>
              <a:gd name="T24" fmla="*/ 94326504 w 173"/>
              <a:gd name="T25" fmla="*/ 16566617 h 177"/>
              <a:gd name="T26" fmla="*/ 85403511 w 173"/>
              <a:gd name="T27" fmla="*/ 8920302 h 177"/>
              <a:gd name="T28" fmla="*/ 77118388 w 173"/>
              <a:gd name="T29" fmla="*/ 4460550 h 177"/>
              <a:gd name="T30" fmla="*/ 65646310 w 173"/>
              <a:gd name="T31" fmla="*/ 0 h 177"/>
              <a:gd name="T32" fmla="*/ 55448375 w 173"/>
              <a:gd name="T33" fmla="*/ 0 h 177"/>
              <a:gd name="T34" fmla="*/ 43976298 w 173"/>
              <a:gd name="T35" fmla="*/ 0 h 177"/>
              <a:gd name="T36" fmla="*/ 33779162 w 173"/>
              <a:gd name="T37" fmla="*/ 4460550 h 177"/>
              <a:gd name="T38" fmla="*/ 24219097 w 173"/>
              <a:gd name="T39" fmla="*/ 8920302 h 177"/>
              <a:gd name="T40" fmla="*/ 15933175 w 173"/>
              <a:gd name="T41" fmla="*/ 16566617 h 177"/>
              <a:gd name="T42" fmla="*/ 8922993 w 173"/>
              <a:gd name="T43" fmla="*/ 24212932 h 177"/>
              <a:gd name="T44" fmla="*/ 3824026 w 173"/>
              <a:gd name="T45" fmla="*/ 34408018 h 177"/>
              <a:gd name="T46" fmla="*/ 637072 w 173"/>
              <a:gd name="T47" fmla="*/ 45240098 h 177"/>
              <a:gd name="T48" fmla="*/ 0 w 173"/>
              <a:gd name="T49" fmla="*/ 57346165 h 177"/>
              <a:gd name="T50" fmla="*/ 637072 w 173"/>
              <a:gd name="T51" fmla="*/ 67541252 h 177"/>
              <a:gd name="T52" fmla="*/ 3824026 w 173"/>
              <a:gd name="T53" fmla="*/ 77736338 h 177"/>
              <a:gd name="T54" fmla="*/ 8922993 w 173"/>
              <a:gd name="T55" fmla="*/ 86656640 h 177"/>
              <a:gd name="T56" fmla="*/ 15933175 w 173"/>
              <a:gd name="T57" fmla="*/ 95577740 h 177"/>
              <a:gd name="T58" fmla="*/ 24219097 w 173"/>
              <a:gd name="T59" fmla="*/ 101949270 h 177"/>
              <a:gd name="T60" fmla="*/ 33779162 w 173"/>
              <a:gd name="T61" fmla="*/ 107683807 h 177"/>
              <a:gd name="T62" fmla="*/ 43976298 w 173"/>
              <a:gd name="T63" fmla="*/ 110869572 h 177"/>
              <a:gd name="T64" fmla="*/ 55448375 w 173"/>
              <a:gd name="T65" fmla="*/ 112781350 h 17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3"/>
              <a:gd name="T100" fmla="*/ 0 h 177"/>
              <a:gd name="T101" fmla="*/ 173 w 173"/>
              <a:gd name="T102" fmla="*/ 177 h 17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3" h="177">
                <a:moveTo>
                  <a:pt x="87" y="177"/>
                </a:moveTo>
                <a:lnTo>
                  <a:pt x="103" y="174"/>
                </a:lnTo>
                <a:lnTo>
                  <a:pt x="121" y="169"/>
                </a:lnTo>
                <a:lnTo>
                  <a:pt x="134" y="160"/>
                </a:lnTo>
                <a:lnTo>
                  <a:pt x="148" y="150"/>
                </a:lnTo>
                <a:lnTo>
                  <a:pt x="157" y="136"/>
                </a:lnTo>
                <a:lnTo>
                  <a:pt x="165" y="122"/>
                </a:lnTo>
                <a:lnTo>
                  <a:pt x="171" y="106"/>
                </a:lnTo>
                <a:lnTo>
                  <a:pt x="173" y="90"/>
                </a:lnTo>
                <a:lnTo>
                  <a:pt x="171" y="71"/>
                </a:lnTo>
                <a:lnTo>
                  <a:pt x="165" y="54"/>
                </a:lnTo>
                <a:lnTo>
                  <a:pt x="157" y="38"/>
                </a:lnTo>
                <a:lnTo>
                  <a:pt x="148" y="26"/>
                </a:lnTo>
                <a:lnTo>
                  <a:pt x="134" y="14"/>
                </a:lnTo>
                <a:lnTo>
                  <a:pt x="121" y="7"/>
                </a:lnTo>
                <a:lnTo>
                  <a:pt x="103" y="0"/>
                </a:lnTo>
                <a:lnTo>
                  <a:pt x="87" y="0"/>
                </a:lnTo>
                <a:lnTo>
                  <a:pt x="69" y="0"/>
                </a:lnTo>
                <a:lnTo>
                  <a:pt x="53" y="7"/>
                </a:lnTo>
                <a:lnTo>
                  <a:pt x="38" y="14"/>
                </a:lnTo>
                <a:lnTo>
                  <a:pt x="25" y="26"/>
                </a:lnTo>
                <a:lnTo>
                  <a:pt x="14" y="38"/>
                </a:lnTo>
                <a:lnTo>
                  <a:pt x="6" y="54"/>
                </a:lnTo>
                <a:lnTo>
                  <a:pt x="1" y="71"/>
                </a:lnTo>
                <a:lnTo>
                  <a:pt x="0" y="90"/>
                </a:lnTo>
                <a:lnTo>
                  <a:pt x="1" y="106"/>
                </a:lnTo>
                <a:lnTo>
                  <a:pt x="6" y="122"/>
                </a:lnTo>
                <a:lnTo>
                  <a:pt x="14" y="136"/>
                </a:lnTo>
                <a:lnTo>
                  <a:pt x="25" y="150"/>
                </a:lnTo>
                <a:lnTo>
                  <a:pt x="38" y="160"/>
                </a:lnTo>
                <a:lnTo>
                  <a:pt x="53" y="169"/>
                </a:lnTo>
                <a:lnTo>
                  <a:pt x="69" y="174"/>
                </a:lnTo>
                <a:lnTo>
                  <a:pt x="87" y="177"/>
                </a:lnTo>
                <a:close/>
              </a:path>
            </a:pathLst>
          </a:custGeom>
          <a:solidFill>
            <a:srgbClr val="FFEF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8" name="Freeform 1275"/>
          <p:cNvSpPr>
            <a:spLocks/>
          </p:cNvSpPr>
          <p:nvPr/>
        </p:nvSpPr>
        <p:spPr bwMode="auto">
          <a:xfrm>
            <a:off x="4970463" y="4406900"/>
            <a:ext cx="138112" cy="141288"/>
          </a:xfrm>
          <a:custGeom>
            <a:avLst/>
            <a:gdLst>
              <a:gd name="T0" fmla="*/ 55450362 w 172"/>
              <a:gd name="T1" fmla="*/ 112781350 h 177"/>
              <a:gd name="T2" fmla="*/ 65767007 w 172"/>
              <a:gd name="T3" fmla="*/ 110869572 h 177"/>
              <a:gd name="T4" fmla="*/ 76082849 w 172"/>
              <a:gd name="T5" fmla="*/ 107683807 h 177"/>
              <a:gd name="T6" fmla="*/ 85109914 w 172"/>
              <a:gd name="T7" fmla="*/ 101949270 h 177"/>
              <a:gd name="T8" fmla="*/ 94136979 w 172"/>
              <a:gd name="T9" fmla="*/ 95577740 h 177"/>
              <a:gd name="T10" fmla="*/ 100584079 w 172"/>
              <a:gd name="T11" fmla="*/ 86656640 h 177"/>
              <a:gd name="T12" fmla="*/ 105742401 w 172"/>
              <a:gd name="T13" fmla="*/ 77736338 h 177"/>
              <a:gd name="T14" fmla="*/ 109611143 w 172"/>
              <a:gd name="T15" fmla="*/ 66267265 h 177"/>
              <a:gd name="T16" fmla="*/ 110900724 w 172"/>
              <a:gd name="T17" fmla="*/ 55435185 h 177"/>
              <a:gd name="T18" fmla="*/ 109611143 w 172"/>
              <a:gd name="T19" fmla="*/ 43328320 h 177"/>
              <a:gd name="T20" fmla="*/ 105742401 w 172"/>
              <a:gd name="T21" fmla="*/ 33133233 h 177"/>
              <a:gd name="T22" fmla="*/ 100584079 w 172"/>
              <a:gd name="T23" fmla="*/ 24212932 h 177"/>
              <a:gd name="T24" fmla="*/ 94136979 w 172"/>
              <a:gd name="T25" fmla="*/ 16566617 h 177"/>
              <a:gd name="T26" fmla="*/ 85109914 w 172"/>
              <a:gd name="T27" fmla="*/ 8920302 h 177"/>
              <a:gd name="T28" fmla="*/ 76082849 w 172"/>
              <a:gd name="T29" fmla="*/ 4460550 h 177"/>
              <a:gd name="T30" fmla="*/ 65767007 w 172"/>
              <a:gd name="T31" fmla="*/ 0 h 177"/>
              <a:gd name="T32" fmla="*/ 55450362 w 172"/>
              <a:gd name="T33" fmla="*/ 0 h 177"/>
              <a:gd name="T34" fmla="*/ 43844136 w 172"/>
              <a:gd name="T35" fmla="*/ 0 h 177"/>
              <a:gd name="T36" fmla="*/ 33528294 w 172"/>
              <a:gd name="T37" fmla="*/ 4460550 h 177"/>
              <a:gd name="T38" fmla="*/ 23856439 w 172"/>
              <a:gd name="T39" fmla="*/ 8920302 h 177"/>
              <a:gd name="T40" fmla="*/ 16118955 w 172"/>
              <a:gd name="T41" fmla="*/ 16566617 h 177"/>
              <a:gd name="T42" fmla="*/ 9027065 w 172"/>
              <a:gd name="T43" fmla="*/ 24212932 h 177"/>
              <a:gd name="T44" fmla="*/ 3868742 w 172"/>
              <a:gd name="T45" fmla="*/ 33133233 h 177"/>
              <a:gd name="T46" fmla="*/ 644790 w 172"/>
              <a:gd name="T47" fmla="*/ 43328320 h 177"/>
              <a:gd name="T48" fmla="*/ 0 w 172"/>
              <a:gd name="T49" fmla="*/ 55435185 h 177"/>
              <a:gd name="T50" fmla="*/ 644790 w 172"/>
              <a:gd name="T51" fmla="*/ 66267265 h 177"/>
              <a:gd name="T52" fmla="*/ 3868742 w 172"/>
              <a:gd name="T53" fmla="*/ 77736338 h 177"/>
              <a:gd name="T54" fmla="*/ 9027065 w 172"/>
              <a:gd name="T55" fmla="*/ 86656640 h 177"/>
              <a:gd name="T56" fmla="*/ 16118955 w 172"/>
              <a:gd name="T57" fmla="*/ 95577740 h 177"/>
              <a:gd name="T58" fmla="*/ 23856439 w 172"/>
              <a:gd name="T59" fmla="*/ 101949270 h 177"/>
              <a:gd name="T60" fmla="*/ 33528294 w 172"/>
              <a:gd name="T61" fmla="*/ 107683807 h 177"/>
              <a:gd name="T62" fmla="*/ 43844136 w 172"/>
              <a:gd name="T63" fmla="*/ 110869572 h 177"/>
              <a:gd name="T64" fmla="*/ 55450362 w 172"/>
              <a:gd name="T65" fmla="*/ 112781350 h 17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2"/>
              <a:gd name="T100" fmla="*/ 0 h 177"/>
              <a:gd name="T101" fmla="*/ 172 w 172"/>
              <a:gd name="T102" fmla="*/ 177 h 17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2" h="177">
                <a:moveTo>
                  <a:pt x="86" y="177"/>
                </a:moveTo>
                <a:lnTo>
                  <a:pt x="102" y="174"/>
                </a:lnTo>
                <a:lnTo>
                  <a:pt x="118" y="169"/>
                </a:lnTo>
                <a:lnTo>
                  <a:pt x="132" y="160"/>
                </a:lnTo>
                <a:lnTo>
                  <a:pt x="146" y="150"/>
                </a:lnTo>
                <a:lnTo>
                  <a:pt x="156" y="136"/>
                </a:lnTo>
                <a:lnTo>
                  <a:pt x="164" y="122"/>
                </a:lnTo>
                <a:lnTo>
                  <a:pt x="170" y="104"/>
                </a:lnTo>
                <a:lnTo>
                  <a:pt x="172" y="87"/>
                </a:lnTo>
                <a:lnTo>
                  <a:pt x="170" y="68"/>
                </a:lnTo>
                <a:lnTo>
                  <a:pt x="164" y="52"/>
                </a:lnTo>
                <a:lnTo>
                  <a:pt x="156" y="38"/>
                </a:lnTo>
                <a:lnTo>
                  <a:pt x="146" y="26"/>
                </a:lnTo>
                <a:lnTo>
                  <a:pt x="132" y="14"/>
                </a:lnTo>
                <a:lnTo>
                  <a:pt x="118" y="7"/>
                </a:lnTo>
                <a:lnTo>
                  <a:pt x="102" y="0"/>
                </a:lnTo>
                <a:lnTo>
                  <a:pt x="86" y="0"/>
                </a:lnTo>
                <a:lnTo>
                  <a:pt x="68" y="0"/>
                </a:lnTo>
                <a:lnTo>
                  <a:pt x="52" y="7"/>
                </a:lnTo>
                <a:lnTo>
                  <a:pt x="37" y="14"/>
                </a:lnTo>
                <a:lnTo>
                  <a:pt x="25" y="26"/>
                </a:lnTo>
                <a:lnTo>
                  <a:pt x="14" y="38"/>
                </a:lnTo>
                <a:lnTo>
                  <a:pt x="6" y="52"/>
                </a:lnTo>
                <a:lnTo>
                  <a:pt x="1" y="68"/>
                </a:lnTo>
                <a:lnTo>
                  <a:pt x="0" y="87"/>
                </a:lnTo>
                <a:lnTo>
                  <a:pt x="1" y="104"/>
                </a:lnTo>
                <a:lnTo>
                  <a:pt x="6" y="122"/>
                </a:lnTo>
                <a:lnTo>
                  <a:pt x="14" y="136"/>
                </a:lnTo>
                <a:lnTo>
                  <a:pt x="25" y="150"/>
                </a:lnTo>
                <a:lnTo>
                  <a:pt x="37" y="160"/>
                </a:lnTo>
                <a:lnTo>
                  <a:pt x="52" y="169"/>
                </a:lnTo>
                <a:lnTo>
                  <a:pt x="68" y="174"/>
                </a:lnTo>
                <a:lnTo>
                  <a:pt x="86" y="177"/>
                </a:lnTo>
                <a:close/>
              </a:path>
            </a:pathLst>
          </a:custGeom>
          <a:solidFill>
            <a:srgbClr val="FFEF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9" name="Freeform 1276"/>
          <p:cNvSpPr>
            <a:spLocks/>
          </p:cNvSpPr>
          <p:nvPr/>
        </p:nvSpPr>
        <p:spPr bwMode="auto">
          <a:xfrm>
            <a:off x="4970463" y="4406900"/>
            <a:ext cx="136525" cy="138113"/>
          </a:xfrm>
          <a:custGeom>
            <a:avLst/>
            <a:gdLst>
              <a:gd name="T0" fmla="*/ 54181264 w 171"/>
              <a:gd name="T1" fmla="*/ 109627591 h 174"/>
              <a:gd name="T2" fmla="*/ 64380719 w 171"/>
              <a:gd name="T3" fmla="*/ 107737665 h 174"/>
              <a:gd name="T4" fmla="*/ 74579376 w 171"/>
              <a:gd name="T5" fmla="*/ 104587260 h 174"/>
              <a:gd name="T6" fmla="*/ 83503001 w 171"/>
              <a:gd name="T7" fmla="*/ 99546929 h 174"/>
              <a:gd name="T8" fmla="*/ 92427425 w 171"/>
              <a:gd name="T9" fmla="*/ 93876359 h 174"/>
              <a:gd name="T10" fmla="*/ 98801785 w 171"/>
              <a:gd name="T11" fmla="*/ 84425937 h 174"/>
              <a:gd name="T12" fmla="*/ 103901114 w 171"/>
              <a:gd name="T13" fmla="*/ 75604961 h 174"/>
              <a:gd name="T14" fmla="*/ 107725411 w 171"/>
              <a:gd name="T15" fmla="*/ 65524300 h 174"/>
              <a:gd name="T16" fmla="*/ 109000442 w 171"/>
              <a:gd name="T17" fmla="*/ 54814192 h 174"/>
              <a:gd name="T18" fmla="*/ 107725411 w 171"/>
              <a:gd name="T19" fmla="*/ 42842811 h 174"/>
              <a:gd name="T20" fmla="*/ 103901114 w 171"/>
              <a:gd name="T21" fmla="*/ 32762150 h 174"/>
              <a:gd name="T22" fmla="*/ 98801785 w 171"/>
              <a:gd name="T23" fmla="*/ 23941968 h 174"/>
              <a:gd name="T24" fmla="*/ 92427425 w 171"/>
              <a:gd name="T25" fmla="*/ 16381472 h 174"/>
              <a:gd name="T26" fmla="*/ 83503001 w 171"/>
              <a:gd name="T27" fmla="*/ 8820976 h 174"/>
              <a:gd name="T28" fmla="*/ 74579376 w 171"/>
              <a:gd name="T29" fmla="*/ 4410091 h 174"/>
              <a:gd name="T30" fmla="*/ 64380719 w 171"/>
              <a:gd name="T31" fmla="*/ 0 h 174"/>
              <a:gd name="T32" fmla="*/ 54181264 w 171"/>
              <a:gd name="T33" fmla="*/ 0 h 174"/>
              <a:gd name="T34" fmla="*/ 43345490 w 171"/>
              <a:gd name="T35" fmla="*/ 0 h 174"/>
              <a:gd name="T36" fmla="*/ 33146035 w 171"/>
              <a:gd name="T37" fmla="*/ 4410091 h 174"/>
              <a:gd name="T38" fmla="*/ 23584494 w 171"/>
              <a:gd name="T39" fmla="*/ 8820976 h 174"/>
              <a:gd name="T40" fmla="*/ 15935901 w 171"/>
              <a:gd name="T41" fmla="*/ 16381472 h 174"/>
              <a:gd name="T42" fmla="*/ 8923625 w 171"/>
              <a:gd name="T43" fmla="*/ 23941968 h 174"/>
              <a:gd name="T44" fmla="*/ 3824297 w 171"/>
              <a:gd name="T45" fmla="*/ 32762150 h 174"/>
              <a:gd name="T46" fmla="*/ 637117 w 171"/>
              <a:gd name="T47" fmla="*/ 42842811 h 174"/>
              <a:gd name="T48" fmla="*/ 0 w 171"/>
              <a:gd name="T49" fmla="*/ 54814192 h 174"/>
              <a:gd name="T50" fmla="*/ 637117 w 171"/>
              <a:gd name="T51" fmla="*/ 65524300 h 174"/>
              <a:gd name="T52" fmla="*/ 3824297 w 171"/>
              <a:gd name="T53" fmla="*/ 75604961 h 174"/>
              <a:gd name="T54" fmla="*/ 8923625 w 171"/>
              <a:gd name="T55" fmla="*/ 84425937 h 174"/>
              <a:gd name="T56" fmla="*/ 15935901 w 171"/>
              <a:gd name="T57" fmla="*/ 93876359 h 174"/>
              <a:gd name="T58" fmla="*/ 23584494 w 171"/>
              <a:gd name="T59" fmla="*/ 99546929 h 174"/>
              <a:gd name="T60" fmla="*/ 33146035 w 171"/>
              <a:gd name="T61" fmla="*/ 104587260 h 174"/>
              <a:gd name="T62" fmla="*/ 43345490 w 171"/>
              <a:gd name="T63" fmla="*/ 107737665 h 174"/>
              <a:gd name="T64" fmla="*/ 54181264 w 171"/>
              <a:gd name="T65" fmla="*/ 109627591 h 1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1"/>
              <a:gd name="T100" fmla="*/ 0 h 174"/>
              <a:gd name="T101" fmla="*/ 171 w 171"/>
              <a:gd name="T102" fmla="*/ 174 h 17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1" h="174">
                <a:moveTo>
                  <a:pt x="85" y="174"/>
                </a:moveTo>
                <a:lnTo>
                  <a:pt x="101" y="171"/>
                </a:lnTo>
                <a:lnTo>
                  <a:pt x="117" y="166"/>
                </a:lnTo>
                <a:lnTo>
                  <a:pt x="131" y="158"/>
                </a:lnTo>
                <a:lnTo>
                  <a:pt x="145" y="149"/>
                </a:lnTo>
                <a:lnTo>
                  <a:pt x="155" y="134"/>
                </a:lnTo>
                <a:lnTo>
                  <a:pt x="163" y="120"/>
                </a:lnTo>
                <a:lnTo>
                  <a:pt x="169" y="104"/>
                </a:lnTo>
                <a:lnTo>
                  <a:pt x="171" y="87"/>
                </a:lnTo>
                <a:lnTo>
                  <a:pt x="169" y="68"/>
                </a:lnTo>
                <a:lnTo>
                  <a:pt x="163" y="52"/>
                </a:lnTo>
                <a:lnTo>
                  <a:pt x="155" y="38"/>
                </a:lnTo>
                <a:lnTo>
                  <a:pt x="145" y="26"/>
                </a:lnTo>
                <a:lnTo>
                  <a:pt x="131" y="14"/>
                </a:lnTo>
                <a:lnTo>
                  <a:pt x="117" y="7"/>
                </a:lnTo>
                <a:lnTo>
                  <a:pt x="101" y="0"/>
                </a:lnTo>
                <a:lnTo>
                  <a:pt x="85" y="0"/>
                </a:lnTo>
                <a:lnTo>
                  <a:pt x="68" y="0"/>
                </a:lnTo>
                <a:lnTo>
                  <a:pt x="52" y="7"/>
                </a:lnTo>
                <a:lnTo>
                  <a:pt x="37" y="14"/>
                </a:lnTo>
                <a:lnTo>
                  <a:pt x="25" y="26"/>
                </a:lnTo>
                <a:lnTo>
                  <a:pt x="14" y="38"/>
                </a:lnTo>
                <a:lnTo>
                  <a:pt x="6" y="52"/>
                </a:lnTo>
                <a:lnTo>
                  <a:pt x="1" y="68"/>
                </a:lnTo>
                <a:lnTo>
                  <a:pt x="0" y="87"/>
                </a:lnTo>
                <a:lnTo>
                  <a:pt x="1" y="104"/>
                </a:lnTo>
                <a:lnTo>
                  <a:pt x="6" y="120"/>
                </a:lnTo>
                <a:lnTo>
                  <a:pt x="14" y="134"/>
                </a:lnTo>
                <a:lnTo>
                  <a:pt x="25" y="149"/>
                </a:lnTo>
                <a:lnTo>
                  <a:pt x="37" y="158"/>
                </a:lnTo>
                <a:lnTo>
                  <a:pt x="52" y="166"/>
                </a:lnTo>
                <a:lnTo>
                  <a:pt x="68" y="171"/>
                </a:lnTo>
                <a:lnTo>
                  <a:pt x="85" y="174"/>
                </a:lnTo>
                <a:close/>
              </a:path>
            </a:pathLst>
          </a:custGeom>
          <a:solidFill>
            <a:srgbClr val="FFF0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0" name="Freeform 1277"/>
          <p:cNvSpPr>
            <a:spLocks/>
          </p:cNvSpPr>
          <p:nvPr/>
        </p:nvSpPr>
        <p:spPr bwMode="auto">
          <a:xfrm>
            <a:off x="4970463" y="4406900"/>
            <a:ext cx="134937" cy="138113"/>
          </a:xfrm>
          <a:custGeom>
            <a:avLst/>
            <a:gdLst>
              <a:gd name="T0" fmla="*/ 54188783 w 169"/>
              <a:gd name="T1" fmla="*/ 109627591 h 174"/>
              <a:gd name="T2" fmla="*/ 64388902 w 169"/>
              <a:gd name="T3" fmla="*/ 107737665 h 174"/>
              <a:gd name="T4" fmla="*/ 74589022 w 169"/>
              <a:gd name="T5" fmla="*/ 104587260 h 174"/>
              <a:gd name="T6" fmla="*/ 82876868 w 169"/>
              <a:gd name="T7" fmla="*/ 98916689 h 174"/>
              <a:gd name="T8" fmla="*/ 91801873 w 169"/>
              <a:gd name="T9" fmla="*/ 92616673 h 174"/>
              <a:gd name="T10" fmla="*/ 98176648 w 169"/>
              <a:gd name="T11" fmla="*/ 83795697 h 174"/>
              <a:gd name="T12" fmla="*/ 103277107 w 169"/>
              <a:gd name="T13" fmla="*/ 74975515 h 174"/>
              <a:gd name="T14" fmla="*/ 106464495 w 169"/>
              <a:gd name="T15" fmla="*/ 64894854 h 174"/>
              <a:gd name="T16" fmla="*/ 107739609 w 169"/>
              <a:gd name="T17" fmla="*/ 54814192 h 174"/>
              <a:gd name="T18" fmla="*/ 106464495 w 169"/>
              <a:gd name="T19" fmla="*/ 42842811 h 174"/>
              <a:gd name="T20" fmla="*/ 103277107 w 169"/>
              <a:gd name="T21" fmla="*/ 32762150 h 174"/>
              <a:gd name="T22" fmla="*/ 98176648 w 169"/>
              <a:gd name="T23" fmla="*/ 23941968 h 174"/>
              <a:gd name="T24" fmla="*/ 91801873 w 169"/>
              <a:gd name="T25" fmla="*/ 16381472 h 174"/>
              <a:gd name="T26" fmla="*/ 82876868 w 169"/>
              <a:gd name="T27" fmla="*/ 8820976 h 174"/>
              <a:gd name="T28" fmla="*/ 74589022 w 169"/>
              <a:gd name="T29" fmla="*/ 4410091 h 174"/>
              <a:gd name="T30" fmla="*/ 64388902 w 169"/>
              <a:gd name="T31" fmla="*/ 0 h 174"/>
              <a:gd name="T32" fmla="*/ 54188783 w 169"/>
              <a:gd name="T33" fmla="*/ 0 h 174"/>
              <a:gd name="T34" fmla="*/ 43350707 w 169"/>
              <a:gd name="T35" fmla="*/ 0 h 174"/>
              <a:gd name="T36" fmla="*/ 33150588 w 169"/>
              <a:gd name="T37" fmla="*/ 4410091 h 174"/>
              <a:gd name="T38" fmla="*/ 23587626 w 169"/>
              <a:gd name="T39" fmla="*/ 8820976 h 174"/>
              <a:gd name="T40" fmla="*/ 15937736 w 169"/>
              <a:gd name="T41" fmla="*/ 16381472 h 174"/>
              <a:gd name="T42" fmla="*/ 8925005 w 169"/>
              <a:gd name="T43" fmla="*/ 23941968 h 174"/>
              <a:gd name="T44" fmla="*/ 3825344 w 169"/>
              <a:gd name="T45" fmla="*/ 32762150 h 174"/>
              <a:gd name="T46" fmla="*/ 637158 w 169"/>
              <a:gd name="T47" fmla="*/ 42842811 h 174"/>
              <a:gd name="T48" fmla="*/ 0 w 169"/>
              <a:gd name="T49" fmla="*/ 54814192 h 174"/>
              <a:gd name="T50" fmla="*/ 637158 w 169"/>
              <a:gd name="T51" fmla="*/ 64894854 h 174"/>
              <a:gd name="T52" fmla="*/ 3825344 w 169"/>
              <a:gd name="T53" fmla="*/ 74975515 h 174"/>
              <a:gd name="T54" fmla="*/ 8925005 w 169"/>
              <a:gd name="T55" fmla="*/ 83795697 h 174"/>
              <a:gd name="T56" fmla="*/ 15937736 w 169"/>
              <a:gd name="T57" fmla="*/ 92616673 h 174"/>
              <a:gd name="T58" fmla="*/ 23587626 w 169"/>
              <a:gd name="T59" fmla="*/ 98916689 h 174"/>
              <a:gd name="T60" fmla="*/ 33150588 w 169"/>
              <a:gd name="T61" fmla="*/ 104587260 h 174"/>
              <a:gd name="T62" fmla="*/ 43350707 w 169"/>
              <a:gd name="T63" fmla="*/ 107737665 h 174"/>
              <a:gd name="T64" fmla="*/ 54188783 w 169"/>
              <a:gd name="T65" fmla="*/ 109627591 h 1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9"/>
              <a:gd name="T100" fmla="*/ 0 h 174"/>
              <a:gd name="T101" fmla="*/ 169 w 169"/>
              <a:gd name="T102" fmla="*/ 174 h 17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9" h="174">
                <a:moveTo>
                  <a:pt x="85" y="174"/>
                </a:moveTo>
                <a:lnTo>
                  <a:pt x="101" y="171"/>
                </a:lnTo>
                <a:lnTo>
                  <a:pt x="117" y="166"/>
                </a:lnTo>
                <a:lnTo>
                  <a:pt x="130" y="157"/>
                </a:lnTo>
                <a:lnTo>
                  <a:pt x="144" y="147"/>
                </a:lnTo>
                <a:lnTo>
                  <a:pt x="154" y="133"/>
                </a:lnTo>
                <a:lnTo>
                  <a:pt x="162" y="119"/>
                </a:lnTo>
                <a:lnTo>
                  <a:pt x="167" y="103"/>
                </a:lnTo>
                <a:lnTo>
                  <a:pt x="169" y="87"/>
                </a:lnTo>
                <a:lnTo>
                  <a:pt x="167" y="68"/>
                </a:lnTo>
                <a:lnTo>
                  <a:pt x="162" y="52"/>
                </a:lnTo>
                <a:lnTo>
                  <a:pt x="154" y="38"/>
                </a:lnTo>
                <a:lnTo>
                  <a:pt x="144" y="26"/>
                </a:lnTo>
                <a:lnTo>
                  <a:pt x="130" y="14"/>
                </a:lnTo>
                <a:lnTo>
                  <a:pt x="117" y="7"/>
                </a:lnTo>
                <a:lnTo>
                  <a:pt x="101" y="0"/>
                </a:lnTo>
                <a:lnTo>
                  <a:pt x="85" y="0"/>
                </a:lnTo>
                <a:lnTo>
                  <a:pt x="68" y="0"/>
                </a:lnTo>
                <a:lnTo>
                  <a:pt x="52" y="7"/>
                </a:lnTo>
                <a:lnTo>
                  <a:pt x="37" y="14"/>
                </a:lnTo>
                <a:lnTo>
                  <a:pt x="25" y="26"/>
                </a:lnTo>
                <a:lnTo>
                  <a:pt x="14" y="38"/>
                </a:lnTo>
                <a:lnTo>
                  <a:pt x="6" y="52"/>
                </a:lnTo>
                <a:lnTo>
                  <a:pt x="1" y="68"/>
                </a:lnTo>
                <a:lnTo>
                  <a:pt x="0" y="87"/>
                </a:lnTo>
                <a:lnTo>
                  <a:pt x="1" y="103"/>
                </a:lnTo>
                <a:lnTo>
                  <a:pt x="6" y="119"/>
                </a:lnTo>
                <a:lnTo>
                  <a:pt x="14" y="133"/>
                </a:lnTo>
                <a:lnTo>
                  <a:pt x="25" y="147"/>
                </a:lnTo>
                <a:lnTo>
                  <a:pt x="37" y="157"/>
                </a:lnTo>
                <a:lnTo>
                  <a:pt x="52" y="166"/>
                </a:lnTo>
                <a:lnTo>
                  <a:pt x="68" y="171"/>
                </a:lnTo>
                <a:lnTo>
                  <a:pt x="85" y="174"/>
                </a:lnTo>
                <a:close/>
              </a:path>
            </a:pathLst>
          </a:custGeom>
          <a:solidFill>
            <a:srgbClr val="FFF0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1" name="Freeform 1278"/>
          <p:cNvSpPr>
            <a:spLocks/>
          </p:cNvSpPr>
          <p:nvPr/>
        </p:nvSpPr>
        <p:spPr bwMode="auto">
          <a:xfrm>
            <a:off x="4970463" y="4406900"/>
            <a:ext cx="134937" cy="136525"/>
          </a:xfrm>
          <a:custGeom>
            <a:avLst/>
            <a:gdLst>
              <a:gd name="T0" fmla="*/ 54188783 w 169"/>
              <a:gd name="T1" fmla="*/ 108366719 h 172"/>
              <a:gd name="T2" fmla="*/ 64388902 w 169"/>
              <a:gd name="T3" fmla="*/ 106476800 h 172"/>
              <a:gd name="T4" fmla="*/ 74589022 w 169"/>
              <a:gd name="T5" fmla="*/ 103326406 h 172"/>
              <a:gd name="T6" fmla="*/ 82876868 w 169"/>
              <a:gd name="T7" fmla="*/ 98916331 h 172"/>
              <a:gd name="T8" fmla="*/ 91801873 w 169"/>
              <a:gd name="T9" fmla="*/ 92615544 h 172"/>
              <a:gd name="T10" fmla="*/ 97539490 w 169"/>
              <a:gd name="T11" fmla="*/ 83795394 h 172"/>
              <a:gd name="T12" fmla="*/ 102639150 w 169"/>
              <a:gd name="T13" fmla="*/ 74974450 h 172"/>
              <a:gd name="T14" fmla="*/ 106464495 w 169"/>
              <a:gd name="T15" fmla="*/ 64893825 h 172"/>
              <a:gd name="T16" fmla="*/ 107739609 w 169"/>
              <a:gd name="T17" fmla="*/ 54813200 h 172"/>
              <a:gd name="T18" fmla="*/ 106464495 w 169"/>
              <a:gd name="T19" fmla="*/ 42842656 h 172"/>
              <a:gd name="T20" fmla="*/ 102639150 w 169"/>
              <a:gd name="T21" fmla="*/ 32762031 h 172"/>
              <a:gd name="T22" fmla="*/ 97539490 w 169"/>
              <a:gd name="T23" fmla="*/ 23941881 h 172"/>
              <a:gd name="T24" fmla="*/ 91801873 w 169"/>
              <a:gd name="T25" fmla="*/ 16380619 h 172"/>
              <a:gd name="T26" fmla="*/ 82876868 w 169"/>
              <a:gd name="T27" fmla="*/ 8820150 h 172"/>
              <a:gd name="T28" fmla="*/ 74589022 w 169"/>
              <a:gd name="T29" fmla="*/ 4410075 h 172"/>
              <a:gd name="T30" fmla="*/ 64388902 w 169"/>
              <a:gd name="T31" fmla="*/ 0 h 172"/>
              <a:gd name="T32" fmla="*/ 54188783 w 169"/>
              <a:gd name="T33" fmla="*/ 0 h 172"/>
              <a:gd name="T34" fmla="*/ 43350707 w 169"/>
              <a:gd name="T35" fmla="*/ 0 h 172"/>
              <a:gd name="T36" fmla="*/ 33150588 w 169"/>
              <a:gd name="T37" fmla="*/ 4410075 h 172"/>
              <a:gd name="T38" fmla="*/ 23587626 w 169"/>
              <a:gd name="T39" fmla="*/ 8820150 h 172"/>
              <a:gd name="T40" fmla="*/ 15937736 w 169"/>
              <a:gd name="T41" fmla="*/ 16380619 h 172"/>
              <a:gd name="T42" fmla="*/ 8925005 w 169"/>
              <a:gd name="T43" fmla="*/ 23941881 h 172"/>
              <a:gd name="T44" fmla="*/ 3825344 w 169"/>
              <a:gd name="T45" fmla="*/ 32762031 h 172"/>
              <a:gd name="T46" fmla="*/ 637158 w 169"/>
              <a:gd name="T47" fmla="*/ 42842656 h 172"/>
              <a:gd name="T48" fmla="*/ 0 w 169"/>
              <a:gd name="T49" fmla="*/ 54813200 h 172"/>
              <a:gd name="T50" fmla="*/ 637158 w 169"/>
              <a:gd name="T51" fmla="*/ 64893825 h 172"/>
              <a:gd name="T52" fmla="*/ 3825344 w 169"/>
              <a:gd name="T53" fmla="*/ 74974450 h 172"/>
              <a:gd name="T54" fmla="*/ 8925005 w 169"/>
              <a:gd name="T55" fmla="*/ 83795394 h 172"/>
              <a:gd name="T56" fmla="*/ 15937736 w 169"/>
              <a:gd name="T57" fmla="*/ 92615544 h 172"/>
              <a:gd name="T58" fmla="*/ 23587626 w 169"/>
              <a:gd name="T59" fmla="*/ 98916331 h 172"/>
              <a:gd name="T60" fmla="*/ 33150588 w 169"/>
              <a:gd name="T61" fmla="*/ 103326406 h 172"/>
              <a:gd name="T62" fmla="*/ 43350707 w 169"/>
              <a:gd name="T63" fmla="*/ 106476800 h 172"/>
              <a:gd name="T64" fmla="*/ 54188783 w 169"/>
              <a:gd name="T65" fmla="*/ 108366719 h 1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9"/>
              <a:gd name="T100" fmla="*/ 0 h 172"/>
              <a:gd name="T101" fmla="*/ 169 w 169"/>
              <a:gd name="T102" fmla="*/ 172 h 1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9" h="172">
                <a:moveTo>
                  <a:pt x="85" y="172"/>
                </a:moveTo>
                <a:lnTo>
                  <a:pt x="101" y="169"/>
                </a:lnTo>
                <a:lnTo>
                  <a:pt x="117" y="164"/>
                </a:lnTo>
                <a:lnTo>
                  <a:pt x="130" y="157"/>
                </a:lnTo>
                <a:lnTo>
                  <a:pt x="144" y="147"/>
                </a:lnTo>
                <a:lnTo>
                  <a:pt x="153" y="133"/>
                </a:lnTo>
                <a:lnTo>
                  <a:pt x="161" y="119"/>
                </a:lnTo>
                <a:lnTo>
                  <a:pt x="167" y="103"/>
                </a:lnTo>
                <a:lnTo>
                  <a:pt x="169" y="87"/>
                </a:lnTo>
                <a:lnTo>
                  <a:pt x="167" y="68"/>
                </a:lnTo>
                <a:lnTo>
                  <a:pt x="161" y="52"/>
                </a:lnTo>
                <a:lnTo>
                  <a:pt x="153" y="38"/>
                </a:lnTo>
                <a:lnTo>
                  <a:pt x="144" y="26"/>
                </a:lnTo>
                <a:lnTo>
                  <a:pt x="130" y="14"/>
                </a:lnTo>
                <a:lnTo>
                  <a:pt x="117" y="7"/>
                </a:lnTo>
                <a:lnTo>
                  <a:pt x="101" y="0"/>
                </a:lnTo>
                <a:lnTo>
                  <a:pt x="85" y="0"/>
                </a:lnTo>
                <a:lnTo>
                  <a:pt x="68" y="0"/>
                </a:lnTo>
                <a:lnTo>
                  <a:pt x="52" y="7"/>
                </a:lnTo>
                <a:lnTo>
                  <a:pt x="37" y="14"/>
                </a:lnTo>
                <a:lnTo>
                  <a:pt x="25" y="26"/>
                </a:lnTo>
                <a:lnTo>
                  <a:pt x="14" y="38"/>
                </a:lnTo>
                <a:lnTo>
                  <a:pt x="6" y="52"/>
                </a:lnTo>
                <a:lnTo>
                  <a:pt x="1" y="68"/>
                </a:lnTo>
                <a:lnTo>
                  <a:pt x="0" y="87"/>
                </a:lnTo>
                <a:lnTo>
                  <a:pt x="1" y="103"/>
                </a:lnTo>
                <a:lnTo>
                  <a:pt x="6" y="119"/>
                </a:lnTo>
                <a:lnTo>
                  <a:pt x="14" y="133"/>
                </a:lnTo>
                <a:lnTo>
                  <a:pt x="25" y="147"/>
                </a:lnTo>
                <a:lnTo>
                  <a:pt x="37" y="157"/>
                </a:lnTo>
                <a:lnTo>
                  <a:pt x="52" y="164"/>
                </a:lnTo>
                <a:lnTo>
                  <a:pt x="68" y="169"/>
                </a:lnTo>
                <a:lnTo>
                  <a:pt x="85" y="172"/>
                </a:lnTo>
                <a:close/>
              </a:path>
            </a:pathLst>
          </a:custGeom>
          <a:solidFill>
            <a:srgbClr val="FFF0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2" name="Freeform 1279"/>
          <p:cNvSpPr>
            <a:spLocks/>
          </p:cNvSpPr>
          <p:nvPr/>
        </p:nvSpPr>
        <p:spPr bwMode="auto">
          <a:xfrm>
            <a:off x="4970463" y="4410075"/>
            <a:ext cx="133350" cy="133350"/>
          </a:xfrm>
          <a:custGeom>
            <a:avLst/>
            <a:gdLst>
              <a:gd name="T0" fmla="*/ 54196794 w 167"/>
              <a:gd name="T1" fmla="*/ 105220251 h 169"/>
              <a:gd name="T2" fmla="*/ 64398468 w 167"/>
              <a:gd name="T3" fmla="*/ 103352562 h 169"/>
              <a:gd name="T4" fmla="*/ 73962138 w 167"/>
              <a:gd name="T5" fmla="*/ 100239747 h 169"/>
              <a:gd name="T6" fmla="*/ 82888603 w 167"/>
              <a:gd name="T7" fmla="*/ 95881017 h 169"/>
              <a:gd name="T8" fmla="*/ 91177863 w 167"/>
              <a:gd name="T9" fmla="*/ 89655387 h 169"/>
              <a:gd name="T10" fmla="*/ 96915905 w 167"/>
              <a:gd name="T11" fmla="*/ 80938716 h 169"/>
              <a:gd name="T12" fmla="*/ 102016743 w 167"/>
              <a:gd name="T13" fmla="*/ 72222044 h 169"/>
              <a:gd name="T14" fmla="*/ 104567161 w 167"/>
              <a:gd name="T15" fmla="*/ 62260247 h 169"/>
              <a:gd name="T16" fmla="*/ 106480374 w 167"/>
              <a:gd name="T17" fmla="*/ 52298450 h 169"/>
              <a:gd name="T18" fmla="*/ 104567161 w 167"/>
              <a:gd name="T19" fmla="*/ 40468963 h 169"/>
              <a:gd name="T20" fmla="*/ 102016743 w 167"/>
              <a:gd name="T21" fmla="*/ 30507955 h 169"/>
              <a:gd name="T22" fmla="*/ 96915905 w 167"/>
              <a:gd name="T23" fmla="*/ 21791284 h 169"/>
              <a:gd name="T24" fmla="*/ 91177863 w 167"/>
              <a:gd name="T25" fmla="*/ 14942301 h 169"/>
              <a:gd name="T26" fmla="*/ 82888603 w 167"/>
              <a:gd name="T27" fmla="*/ 8094108 h 169"/>
              <a:gd name="T28" fmla="*/ 73962138 w 167"/>
              <a:gd name="T29" fmla="*/ 3112815 h 169"/>
              <a:gd name="T30" fmla="*/ 64398468 w 167"/>
              <a:gd name="T31" fmla="*/ 0 h 169"/>
              <a:gd name="T32" fmla="*/ 54196794 w 167"/>
              <a:gd name="T33" fmla="*/ 0 h 169"/>
              <a:gd name="T34" fmla="*/ 43357116 w 167"/>
              <a:gd name="T35" fmla="*/ 0 h 169"/>
              <a:gd name="T36" fmla="*/ 33155441 w 167"/>
              <a:gd name="T37" fmla="*/ 3112815 h 169"/>
              <a:gd name="T38" fmla="*/ 23591771 w 167"/>
              <a:gd name="T39" fmla="*/ 8094108 h 169"/>
              <a:gd name="T40" fmla="*/ 15940515 w 167"/>
              <a:gd name="T41" fmla="*/ 14942301 h 169"/>
              <a:gd name="T42" fmla="*/ 8926465 w 167"/>
              <a:gd name="T43" fmla="*/ 21791284 h 169"/>
              <a:gd name="T44" fmla="*/ 3825628 w 167"/>
              <a:gd name="T45" fmla="*/ 30507955 h 169"/>
              <a:gd name="T46" fmla="*/ 638004 w 167"/>
              <a:gd name="T47" fmla="*/ 40468963 h 169"/>
              <a:gd name="T48" fmla="*/ 0 w 167"/>
              <a:gd name="T49" fmla="*/ 52298450 h 169"/>
              <a:gd name="T50" fmla="*/ 638004 w 167"/>
              <a:gd name="T51" fmla="*/ 62260247 h 169"/>
              <a:gd name="T52" fmla="*/ 3825628 w 167"/>
              <a:gd name="T53" fmla="*/ 72222044 h 169"/>
              <a:gd name="T54" fmla="*/ 8926465 w 167"/>
              <a:gd name="T55" fmla="*/ 80938716 h 169"/>
              <a:gd name="T56" fmla="*/ 15940515 w 167"/>
              <a:gd name="T57" fmla="*/ 89655387 h 169"/>
              <a:gd name="T58" fmla="*/ 23591771 w 167"/>
              <a:gd name="T59" fmla="*/ 95881017 h 169"/>
              <a:gd name="T60" fmla="*/ 33155441 w 167"/>
              <a:gd name="T61" fmla="*/ 100239747 h 169"/>
              <a:gd name="T62" fmla="*/ 43357116 w 167"/>
              <a:gd name="T63" fmla="*/ 103352562 h 169"/>
              <a:gd name="T64" fmla="*/ 54196794 w 167"/>
              <a:gd name="T65" fmla="*/ 105220251 h 16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7"/>
              <a:gd name="T100" fmla="*/ 0 h 169"/>
              <a:gd name="T101" fmla="*/ 167 w 167"/>
              <a:gd name="T102" fmla="*/ 169 h 16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7" h="169">
                <a:moveTo>
                  <a:pt x="85" y="169"/>
                </a:moveTo>
                <a:lnTo>
                  <a:pt x="101" y="166"/>
                </a:lnTo>
                <a:lnTo>
                  <a:pt x="116" y="161"/>
                </a:lnTo>
                <a:lnTo>
                  <a:pt x="130" y="154"/>
                </a:lnTo>
                <a:lnTo>
                  <a:pt x="143" y="144"/>
                </a:lnTo>
                <a:lnTo>
                  <a:pt x="152" y="130"/>
                </a:lnTo>
                <a:lnTo>
                  <a:pt x="160" y="116"/>
                </a:lnTo>
                <a:lnTo>
                  <a:pt x="164" y="100"/>
                </a:lnTo>
                <a:lnTo>
                  <a:pt x="167" y="84"/>
                </a:lnTo>
                <a:lnTo>
                  <a:pt x="164" y="65"/>
                </a:lnTo>
                <a:lnTo>
                  <a:pt x="160" y="49"/>
                </a:lnTo>
                <a:lnTo>
                  <a:pt x="152" y="35"/>
                </a:lnTo>
                <a:lnTo>
                  <a:pt x="143" y="24"/>
                </a:lnTo>
                <a:lnTo>
                  <a:pt x="130" y="13"/>
                </a:lnTo>
                <a:lnTo>
                  <a:pt x="116" y="5"/>
                </a:lnTo>
                <a:lnTo>
                  <a:pt x="101" y="0"/>
                </a:lnTo>
                <a:lnTo>
                  <a:pt x="85" y="0"/>
                </a:lnTo>
                <a:lnTo>
                  <a:pt x="68" y="0"/>
                </a:lnTo>
                <a:lnTo>
                  <a:pt x="52" y="5"/>
                </a:lnTo>
                <a:lnTo>
                  <a:pt x="37" y="13"/>
                </a:lnTo>
                <a:lnTo>
                  <a:pt x="25" y="24"/>
                </a:lnTo>
                <a:lnTo>
                  <a:pt x="14" y="35"/>
                </a:lnTo>
                <a:lnTo>
                  <a:pt x="6" y="49"/>
                </a:lnTo>
                <a:lnTo>
                  <a:pt x="1" y="65"/>
                </a:lnTo>
                <a:lnTo>
                  <a:pt x="0" y="84"/>
                </a:lnTo>
                <a:lnTo>
                  <a:pt x="1" y="100"/>
                </a:lnTo>
                <a:lnTo>
                  <a:pt x="6" y="116"/>
                </a:lnTo>
                <a:lnTo>
                  <a:pt x="14" y="130"/>
                </a:lnTo>
                <a:lnTo>
                  <a:pt x="25" y="144"/>
                </a:lnTo>
                <a:lnTo>
                  <a:pt x="37" y="154"/>
                </a:lnTo>
                <a:lnTo>
                  <a:pt x="52" y="161"/>
                </a:lnTo>
                <a:lnTo>
                  <a:pt x="68" y="166"/>
                </a:lnTo>
                <a:lnTo>
                  <a:pt x="85" y="169"/>
                </a:lnTo>
                <a:close/>
              </a:path>
            </a:pathLst>
          </a:custGeom>
          <a:solidFill>
            <a:srgbClr val="FFF1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3" name="Freeform 1280"/>
          <p:cNvSpPr>
            <a:spLocks/>
          </p:cNvSpPr>
          <p:nvPr/>
        </p:nvSpPr>
        <p:spPr bwMode="auto">
          <a:xfrm>
            <a:off x="4973638" y="4410075"/>
            <a:ext cx="128587" cy="133350"/>
          </a:xfrm>
          <a:custGeom>
            <a:avLst/>
            <a:gdLst>
              <a:gd name="T0" fmla="*/ 51025517 w 164"/>
              <a:gd name="T1" fmla="*/ 105220251 h 169"/>
              <a:gd name="T2" fmla="*/ 60246930 w 164"/>
              <a:gd name="T3" fmla="*/ 103352562 h 169"/>
              <a:gd name="T4" fmla="*/ 69468343 w 164"/>
              <a:gd name="T5" fmla="*/ 100239747 h 169"/>
              <a:gd name="T6" fmla="*/ 78075047 w 164"/>
              <a:gd name="T7" fmla="*/ 94635891 h 169"/>
              <a:gd name="T8" fmla="*/ 85451550 w 164"/>
              <a:gd name="T9" fmla="*/ 89032824 h 169"/>
              <a:gd name="T10" fmla="*/ 91599420 w 164"/>
              <a:gd name="T11" fmla="*/ 79693590 h 169"/>
              <a:gd name="T12" fmla="*/ 96517873 w 164"/>
              <a:gd name="T13" fmla="*/ 72222044 h 169"/>
              <a:gd name="T14" fmla="*/ 98976707 w 164"/>
              <a:gd name="T15" fmla="*/ 62260247 h 169"/>
              <a:gd name="T16" fmla="*/ 100820833 w 164"/>
              <a:gd name="T17" fmla="*/ 52298450 h 169"/>
              <a:gd name="T18" fmla="*/ 98976707 w 164"/>
              <a:gd name="T19" fmla="*/ 40468963 h 169"/>
              <a:gd name="T20" fmla="*/ 96517873 w 164"/>
              <a:gd name="T21" fmla="*/ 30507955 h 169"/>
              <a:gd name="T22" fmla="*/ 91599420 w 164"/>
              <a:gd name="T23" fmla="*/ 21791284 h 169"/>
              <a:gd name="T24" fmla="*/ 85451550 w 164"/>
              <a:gd name="T25" fmla="*/ 14942301 h 169"/>
              <a:gd name="T26" fmla="*/ 78075047 w 164"/>
              <a:gd name="T27" fmla="*/ 8094108 h 169"/>
              <a:gd name="T28" fmla="*/ 69468343 w 164"/>
              <a:gd name="T29" fmla="*/ 3112815 h 169"/>
              <a:gd name="T30" fmla="*/ 60246930 w 164"/>
              <a:gd name="T31" fmla="*/ 0 h 169"/>
              <a:gd name="T32" fmla="*/ 51025517 w 164"/>
              <a:gd name="T33" fmla="*/ 0 h 169"/>
              <a:gd name="T34" fmla="*/ 40573903 w 164"/>
              <a:gd name="T35" fmla="*/ 0 h 169"/>
              <a:gd name="T36" fmla="*/ 30737781 w 164"/>
              <a:gd name="T37" fmla="*/ 3112815 h 169"/>
              <a:gd name="T38" fmla="*/ 22131077 w 164"/>
              <a:gd name="T39" fmla="*/ 8094108 h 169"/>
              <a:gd name="T40" fmla="*/ 14754574 w 164"/>
              <a:gd name="T41" fmla="*/ 14942301 h 169"/>
              <a:gd name="T42" fmla="*/ 7991996 w 164"/>
              <a:gd name="T43" fmla="*/ 21791284 h 169"/>
              <a:gd name="T44" fmla="*/ 3688252 w 164"/>
              <a:gd name="T45" fmla="*/ 30507955 h 169"/>
              <a:gd name="T46" fmla="*/ 614709 w 164"/>
              <a:gd name="T47" fmla="*/ 40468963 h 169"/>
              <a:gd name="T48" fmla="*/ 0 w 164"/>
              <a:gd name="T49" fmla="*/ 52298450 h 169"/>
              <a:gd name="T50" fmla="*/ 614709 w 164"/>
              <a:gd name="T51" fmla="*/ 62260247 h 169"/>
              <a:gd name="T52" fmla="*/ 3688252 w 164"/>
              <a:gd name="T53" fmla="*/ 72222044 h 169"/>
              <a:gd name="T54" fmla="*/ 7991996 w 164"/>
              <a:gd name="T55" fmla="*/ 79693590 h 169"/>
              <a:gd name="T56" fmla="*/ 14754574 w 164"/>
              <a:gd name="T57" fmla="*/ 89032824 h 169"/>
              <a:gd name="T58" fmla="*/ 22131077 w 164"/>
              <a:gd name="T59" fmla="*/ 94635891 h 169"/>
              <a:gd name="T60" fmla="*/ 30737781 w 164"/>
              <a:gd name="T61" fmla="*/ 100239747 h 169"/>
              <a:gd name="T62" fmla="*/ 40573903 w 164"/>
              <a:gd name="T63" fmla="*/ 103352562 h 169"/>
              <a:gd name="T64" fmla="*/ 51025517 w 164"/>
              <a:gd name="T65" fmla="*/ 105220251 h 16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4"/>
              <a:gd name="T100" fmla="*/ 0 h 169"/>
              <a:gd name="T101" fmla="*/ 164 w 164"/>
              <a:gd name="T102" fmla="*/ 169 h 16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4" h="169">
                <a:moveTo>
                  <a:pt x="83" y="169"/>
                </a:moveTo>
                <a:lnTo>
                  <a:pt x="98" y="166"/>
                </a:lnTo>
                <a:lnTo>
                  <a:pt x="113" y="161"/>
                </a:lnTo>
                <a:lnTo>
                  <a:pt x="127" y="152"/>
                </a:lnTo>
                <a:lnTo>
                  <a:pt x="139" y="143"/>
                </a:lnTo>
                <a:lnTo>
                  <a:pt x="149" y="128"/>
                </a:lnTo>
                <a:lnTo>
                  <a:pt x="157" y="116"/>
                </a:lnTo>
                <a:lnTo>
                  <a:pt x="161" y="100"/>
                </a:lnTo>
                <a:lnTo>
                  <a:pt x="164" y="84"/>
                </a:lnTo>
                <a:lnTo>
                  <a:pt x="161" y="65"/>
                </a:lnTo>
                <a:lnTo>
                  <a:pt x="157" y="49"/>
                </a:lnTo>
                <a:lnTo>
                  <a:pt x="149" y="35"/>
                </a:lnTo>
                <a:lnTo>
                  <a:pt x="139" y="24"/>
                </a:lnTo>
                <a:lnTo>
                  <a:pt x="127" y="13"/>
                </a:lnTo>
                <a:lnTo>
                  <a:pt x="113" y="5"/>
                </a:lnTo>
                <a:lnTo>
                  <a:pt x="98" y="0"/>
                </a:lnTo>
                <a:lnTo>
                  <a:pt x="83" y="0"/>
                </a:lnTo>
                <a:lnTo>
                  <a:pt x="66" y="0"/>
                </a:lnTo>
                <a:lnTo>
                  <a:pt x="50" y="5"/>
                </a:lnTo>
                <a:lnTo>
                  <a:pt x="36" y="13"/>
                </a:lnTo>
                <a:lnTo>
                  <a:pt x="24" y="24"/>
                </a:lnTo>
                <a:lnTo>
                  <a:pt x="13" y="35"/>
                </a:lnTo>
                <a:lnTo>
                  <a:pt x="6" y="49"/>
                </a:lnTo>
                <a:lnTo>
                  <a:pt x="1" y="65"/>
                </a:lnTo>
                <a:lnTo>
                  <a:pt x="0" y="84"/>
                </a:lnTo>
                <a:lnTo>
                  <a:pt x="1" y="100"/>
                </a:lnTo>
                <a:lnTo>
                  <a:pt x="6" y="116"/>
                </a:lnTo>
                <a:lnTo>
                  <a:pt x="13" y="128"/>
                </a:lnTo>
                <a:lnTo>
                  <a:pt x="24" y="143"/>
                </a:lnTo>
                <a:lnTo>
                  <a:pt x="36" y="152"/>
                </a:lnTo>
                <a:lnTo>
                  <a:pt x="50" y="161"/>
                </a:lnTo>
                <a:lnTo>
                  <a:pt x="66" y="166"/>
                </a:lnTo>
                <a:lnTo>
                  <a:pt x="83" y="169"/>
                </a:lnTo>
                <a:close/>
              </a:path>
            </a:pathLst>
          </a:custGeom>
          <a:solidFill>
            <a:srgbClr val="FFF1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4" name="Freeform 1281"/>
          <p:cNvSpPr>
            <a:spLocks/>
          </p:cNvSpPr>
          <p:nvPr/>
        </p:nvSpPr>
        <p:spPr bwMode="auto">
          <a:xfrm>
            <a:off x="4973638" y="4410075"/>
            <a:ext cx="128587" cy="131763"/>
          </a:xfrm>
          <a:custGeom>
            <a:avLst/>
            <a:gdLst>
              <a:gd name="T0" fmla="*/ 49795316 w 164"/>
              <a:gd name="T1" fmla="*/ 104587278 h 166"/>
              <a:gd name="T2" fmla="*/ 59632221 w 164"/>
              <a:gd name="T3" fmla="*/ 102697352 h 166"/>
              <a:gd name="T4" fmla="*/ 69468343 w 164"/>
              <a:gd name="T5" fmla="*/ 99546947 h 166"/>
              <a:gd name="T6" fmla="*/ 77459554 w 164"/>
              <a:gd name="T7" fmla="*/ 94506615 h 166"/>
              <a:gd name="T8" fmla="*/ 85451550 w 164"/>
              <a:gd name="T9" fmla="*/ 88836043 h 166"/>
              <a:gd name="T10" fmla="*/ 91599420 w 164"/>
              <a:gd name="T11" fmla="*/ 80645306 h 166"/>
              <a:gd name="T12" fmla="*/ 96517873 w 164"/>
              <a:gd name="T13" fmla="*/ 71825123 h 166"/>
              <a:gd name="T14" fmla="*/ 98976707 w 164"/>
              <a:gd name="T15" fmla="*/ 61744459 h 166"/>
              <a:gd name="T16" fmla="*/ 100820833 w 164"/>
              <a:gd name="T17" fmla="*/ 52923482 h 166"/>
              <a:gd name="T18" fmla="*/ 98976707 w 164"/>
              <a:gd name="T19" fmla="*/ 40952893 h 166"/>
              <a:gd name="T20" fmla="*/ 96517873 w 164"/>
              <a:gd name="T21" fmla="*/ 30872230 h 166"/>
              <a:gd name="T22" fmla="*/ 91599420 w 164"/>
              <a:gd name="T23" fmla="*/ 22051252 h 166"/>
              <a:gd name="T24" fmla="*/ 85451550 w 164"/>
              <a:gd name="T25" fmla="*/ 15120995 h 166"/>
              <a:gd name="T26" fmla="*/ 77459554 w 164"/>
              <a:gd name="T27" fmla="*/ 8190737 h 166"/>
              <a:gd name="T28" fmla="*/ 69468343 w 164"/>
              <a:gd name="T29" fmla="*/ 3150406 h 166"/>
              <a:gd name="T30" fmla="*/ 59632221 w 164"/>
              <a:gd name="T31" fmla="*/ 0 h 166"/>
              <a:gd name="T32" fmla="*/ 49795316 w 164"/>
              <a:gd name="T33" fmla="*/ 0 h 166"/>
              <a:gd name="T34" fmla="*/ 38729777 w 164"/>
              <a:gd name="T35" fmla="*/ 0 h 166"/>
              <a:gd name="T36" fmla="*/ 30123073 w 164"/>
              <a:gd name="T37" fmla="*/ 3150406 h 166"/>
              <a:gd name="T38" fmla="*/ 21516369 w 164"/>
              <a:gd name="T39" fmla="*/ 8190737 h 166"/>
              <a:gd name="T40" fmla="*/ 14139866 w 164"/>
              <a:gd name="T41" fmla="*/ 15120995 h 166"/>
              <a:gd name="T42" fmla="*/ 7991996 w 164"/>
              <a:gd name="T43" fmla="*/ 22051252 h 166"/>
              <a:gd name="T44" fmla="*/ 3688252 w 164"/>
              <a:gd name="T45" fmla="*/ 30872230 h 166"/>
              <a:gd name="T46" fmla="*/ 614709 w 164"/>
              <a:gd name="T47" fmla="*/ 40952893 h 166"/>
              <a:gd name="T48" fmla="*/ 0 w 164"/>
              <a:gd name="T49" fmla="*/ 52923482 h 166"/>
              <a:gd name="T50" fmla="*/ 614709 w 164"/>
              <a:gd name="T51" fmla="*/ 61744459 h 166"/>
              <a:gd name="T52" fmla="*/ 3688252 w 164"/>
              <a:gd name="T53" fmla="*/ 71825123 h 166"/>
              <a:gd name="T54" fmla="*/ 7991996 w 164"/>
              <a:gd name="T55" fmla="*/ 80645306 h 166"/>
              <a:gd name="T56" fmla="*/ 14139866 w 164"/>
              <a:gd name="T57" fmla="*/ 88836043 h 166"/>
              <a:gd name="T58" fmla="*/ 21516369 w 164"/>
              <a:gd name="T59" fmla="*/ 94506615 h 166"/>
              <a:gd name="T60" fmla="*/ 30123073 w 164"/>
              <a:gd name="T61" fmla="*/ 99546947 h 166"/>
              <a:gd name="T62" fmla="*/ 38729777 w 164"/>
              <a:gd name="T63" fmla="*/ 102697352 h 166"/>
              <a:gd name="T64" fmla="*/ 49795316 w 164"/>
              <a:gd name="T65" fmla="*/ 104587278 h 16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4"/>
              <a:gd name="T100" fmla="*/ 0 h 166"/>
              <a:gd name="T101" fmla="*/ 164 w 164"/>
              <a:gd name="T102" fmla="*/ 166 h 16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4" h="166">
                <a:moveTo>
                  <a:pt x="81" y="166"/>
                </a:moveTo>
                <a:lnTo>
                  <a:pt x="97" y="163"/>
                </a:lnTo>
                <a:lnTo>
                  <a:pt x="113" y="158"/>
                </a:lnTo>
                <a:lnTo>
                  <a:pt x="126" y="150"/>
                </a:lnTo>
                <a:lnTo>
                  <a:pt x="139" y="141"/>
                </a:lnTo>
                <a:lnTo>
                  <a:pt x="149" y="128"/>
                </a:lnTo>
                <a:lnTo>
                  <a:pt x="157" y="114"/>
                </a:lnTo>
                <a:lnTo>
                  <a:pt x="161" y="98"/>
                </a:lnTo>
                <a:lnTo>
                  <a:pt x="164" y="84"/>
                </a:lnTo>
                <a:lnTo>
                  <a:pt x="161" y="65"/>
                </a:lnTo>
                <a:lnTo>
                  <a:pt x="157" y="49"/>
                </a:lnTo>
                <a:lnTo>
                  <a:pt x="149" y="35"/>
                </a:lnTo>
                <a:lnTo>
                  <a:pt x="139" y="24"/>
                </a:lnTo>
                <a:lnTo>
                  <a:pt x="126" y="13"/>
                </a:lnTo>
                <a:lnTo>
                  <a:pt x="113" y="5"/>
                </a:lnTo>
                <a:lnTo>
                  <a:pt x="97" y="0"/>
                </a:lnTo>
                <a:lnTo>
                  <a:pt x="81" y="0"/>
                </a:lnTo>
                <a:lnTo>
                  <a:pt x="63" y="0"/>
                </a:lnTo>
                <a:lnTo>
                  <a:pt x="49" y="5"/>
                </a:lnTo>
                <a:lnTo>
                  <a:pt x="35" y="13"/>
                </a:lnTo>
                <a:lnTo>
                  <a:pt x="23" y="24"/>
                </a:lnTo>
                <a:lnTo>
                  <a:pt x="13" y="35"/>
                </a:lnTo>
                <a:lnTo>
                  <a:pt x="6" y="49"/>
                </a:lnTo>
                <a:lnTo>
                  <a:pt x="1" y="65"/>
                </a:lnTo>
                <a:lnTo>
                  <a:pt x="0" y="84"/>
                </a:lnTo>
                <a:lnTo>
                  <a:pt x="1" y="98"/>
                </a:lnTo>
                <a:lnTo>
                  <a:pt x="6" y="114"/>
                </a:lnTo>
                <a:lnTo>
                  <a:pt x="13" y="128"/>
                </a:lnTo>
                <a:lnTo>
                  <a:pt x="23" y="141"/>
                </a:lnTo>
                <a:lnTo>
                  <a:pt x="35" y="150"/>
                </a:lnTo>
                <a:lnTo>
                  <a:pt x="49" y="158"/>
                </a:lnTo>
                <a:lnTo>
                  <a:pt x="63" y="163"/>
                </a:lnTo>
                <a:lnTo>
                  <a:pt x="81" y="166"/>
                </a:lnTo>
                <a:close/>
              </a:path>
            </a:pathLst>
          </a:custGeom>
          <a:solidFill>
            <a:srgbClr val="FFF1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5" name="Freeform 1282"/>
          <p:cNvSpPr>
            <a:spLocks/>
          </p:cNvSpPr>
          <p:nvPr/>
        </p:nvSpPr>
        <p:spPr bwMode="auto">
          <a:xfrm>
            <a:off x="4973638" y="4410075"/>
            <a:ext cx="127000" cy="131763"/>
          </a:xfrm>
          <a:custGeom>
            <a:avLst/>
            <a:gdLst>
              <a:gd name="T0" fmla="*/ 50400857 w 161"/>
              <a:gd name="T1" fmla="*/ 104587278 h 166"/>
              <a:gd name="T2" fmla="*/ 59734963 w 161"/>
              <a:gd name="T3" fmla="*/ 102697352 h 166"/>
              <a:gd name="T4" fmla="*/ 69068280 w 161"/>
              <a:gd name="T5" fmla="*/ 99546947 h 166"/>
              <a:gd name="T6" fmla="*/ 77157627 w 161"/>
              <a:gd name="T7" fmla="*/ 94506615 h 166"/>
              <a:gd name="T8" fmla="*/ 85246186 w 161"/>
              <a:gd name="T9" fmla="*/ 88836043 h 166"/>
              <a:gd name="T10" fmla="*/ 90846807 w 161"/>
              <a:gd name="T11" fmla="*/ 80015860 h 166"/>
              <a:gd name="T12" fmla="*/ 95824261 w 161"/>
              <a:gd name="T13" fmla="*/ 71194883 h 166"/>
              <a:gd name="T14" fmla="*/ 98935366 w 161"/>
              <a:gd name="T15" fmla="*/ 61114219 h 166"/>
              <a:gd name="T16" fmla="*/ 100180124 w 161"/>
              <a:gd name="T17" fmla="*/ 51033556 h 166"/>
              <a:gd name="T18" fmla="*/ 98935366 w 161"/>
              <a:gd name="T19" fmla="*/ 40322653 h 166"/>
              <a:gd name="T20" fmla="*/ 95824261 w 161"/>
              <a:gd name="T21" fmla="*/ 30872230 h 166"/>
              <a:gd name="T22" fmla="*/ 90846807 w 161"/>
              <a:gd name="T23" fmla="*/ 22051252 h 166"/>
              <a:gd name="T24" fmla="*/ 85246186 w 161"/>
              <a:gd name="T25" fmla="*/ 15120995 h 166"/>
              <a:gd name="T26" fmla="*/ 77157627 w 161"/>
              <a:gd name="T27" fmla="*/ 8190737 h 166"/>
              <a:gd name="T28" fmla="*/ 69068280 w 161"/>
              <a:gd name="T29" fmla="*/ 3150406 h 166"/>
              <a:gd name="T30" fmla="*/ 59734963 w 161"/>
              <a:gd name="T31" fmla="*/ 0 h 166"/>
              <a:gd name="T32" fmla="*/ 50400857 w 161"/>
              <a:gd name="T33" fmla="*/ 0 h 166"/>
              <a:gd name="T34" fmla="*/ 39201193 w 161"/>
              <a:gd name="T35" fmla="*/ 0 h 166"/>
              <a:gd name="T36" fmla="*/ 30489466 w 161"/>
              <a:gd name="T37" fmla="*/ 3150406 h 166"/>
              <a:gd name="T38" fmla="*/ 21778528 w 161"/>
              <a:gd name="T39" fmla="*/ 8190737 h 166"/>
              <a:gd name="T40" fmla="*/ 14311559 w 161"/>
              <a:gd name="T41" fmla="*/ 15120995 h 166"/>
              <a:gd name="T42" fmla="*/ 8089348 w 161"/>
              <a:gd name="T43" fmla="*/ 22051252 h 166"/>
              <a:gd name="T44" fmla="*/ 3733484 w 161"/>
              <a:gd name="T45" fmla="*/ 30872230 h 166"/>
              <a:gd name="T46" fmla="*/ 622379 w 161"/>
              <a:gd name="T47" fmla="*/ 40322653 h 166"/>
              <a:gd name="T48" fmla="*/ 0 w 161"/>
              <a:gd name="T49" fmla="*/ 51033556 h 166"/>
              <a:gd name="T50" fmla="*/ 622379 w 161"/>
              <a:gd name="T51" fmla="*/ 61114219 h 166"/>
              <a:gd name="T52" fmla="*/ 3733484 w 161"/>
              <a:gd name="T53" fmla="*/ 71194883 h 166"/>
              <a:gd name="T54" fmla="*/ 8089348 w 161"/>
              <a:gd name="T55" fmla="*/ 80015860 h 166"/>
              <a:gd name="T56" fmla="*/ 14311559 w 161"/>
              <a:gd name="T57" fmla="*/ 88836043 h 166"/>
              <a:gd name="T58" fmla="*/ 21778528 w 161"/>
              <a:gd name="T59" fmla="*/ 94506615 h 166"/>
              <a:gd name="T60" fmla="*/ 30489466 w 161"/>
              <a:gd name="T61" fmla="*/ 99546947 h 166"/>
              <a:gd name="T62" fmla="*/ 39201193 w 161"/>
              <a:gd name="T63" fmla="*/ 102697352 h 166"/>
              <a:gd name="T64" fmla="*/ 50400857 w 161"/>
              <a:gd name="T65" fmla="*/ 104587278 h 16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1"/>
              <a:gd name="T100" fmla="*/ 0 h 166"/>
              <a:gd name="T101" fmla="*/ 161 w 161"/>
              <a:gd name="T102" fmla="*/ 166 h 16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1" h="166">
                <a:moveTo>
                  <a:pt x="81" y="166"/>
                </a:moveTo>
                <a:lnTo>
                  <a:pt x="96" y="163"/>
                </a:lnTo>
                <a:lnTo>
                  <a:pt x="111" y="158"/>
                </a:lnTo>
                <a:lnTo>
                  <a:pt x="124" y="150"/>
                </a:lnTo>
                <a:lnTo>
                  <a:pt x="137" y="141"/>
                </a:lnTo>
                <a:lnTo>
                  <a:pt x="146" y="127"/>
                </a:lnTo>
                <a:lnTo>
                  <a:pt x="154" y="113"/>
                </a:lnTo>
                <a:lnTo>
                  <a:pt x="159" y="97"/>
                </a:lnTo>
                <a:lnTo>
                  <a:pt x="161" y="81"/>
                </a:lnTo>
                <a:lnTo>
                  <a:pt x="159" y="64"/>
                </a:lnTo>
                <a:lnTo>
                  <a:pt x="154" y="49"/>
                </a:lnTo>
                <a:lnTo>
                  <a:pt x="146" y="35"/>
                </a:lnTo>
                <a:lnTo>
                  <a:pt x="137" y="24"/>
                </a:lnTo>
                <a:lnTo>
                  <a:pt x="124" y="13"/>
                </a:lnTo>
                <a:lnTo>
                  <a:pt x="111" y="5"/>
                </a:lnTo>
                <a:lnTo>
                  <a:pt x="96" y="0"/>
                </a:lnTo>
                <a:lnTo>
                  <a:pt x="81" y="0"/>
                </a:lnTo>
                <a:lnTo>
                  <a:pt x="63" y="0"/>
                </a:lnTo>
                <a:lnTo>
                  <a:pt x="49" y="5"/>
                </a:lnTo>
                <a:lnTo>
                  <a:pt x="35" y="13"/>
                </a:lnTo>
                <a:lnTo>
                  <a:pt x="23" y="24"/>
                </a:lnTo>
                <a:lnTo>
                  <a:pt x="13" y="35"/>
                </a:lnTo>
                <a:lnTo>
                  <a:pt x="6" y="49"/>
                </a:lnTo>
                <a:lnTo>
                  <a:pt x="1" y="64"/>
                </a:lnTo>
                <a:lnTo>
                  <a:pt x="0" y="81"/>
                </a:lnTo>
                <a:lnTo>
                  <a:pt x="1" y="97"/>
                </a:lnTo>
                <a:lnTo>
                  <a:pt x="6" y="113"/>
                </a:lnTo>
                <a:lnTo>
                  <a:pt x="13" y="127"/>
                </a:lnTo>
                <a:lnTo>
                  <a:pt x="23" y="141"/>
                </a:lnTo>
                <a:lnTo>
                  <a:pt x="35" y="150"/>
                </a:lnTo>
                <a:lnTo>
                  <a:pt x="49" y="158"/>
                </a:lnTo>
                <a:lnTo>
                  <a:pt x="63" y="163"/>
                </a:lnTo>
                <a:lnTo>
                  <a:pt x="81" y="166"/>
                </a:lnTo>
                <a:close/>
              </a:path>
            </a:pathLst>
          </a:custGeom>
          <a:solidFill>
            <a:srgbClr val="FFF1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6" name="Freeform 1283"/>
          <p:cNvSpPr>
            <a:spLocks/>
          </p:cNvSpPr>
          <p:nvPr/>
        </p:nvSpPr>
        <p:spPr bwMode="auto">
          <a:xfrm>
            <a:off x="4973638" y="4410075"/>
            <a:ext cx="127000" cy="128588"/>
          </a:xfrm>
          <a:custGeom>
            <a:avLst/>
            <a:gdLst>
              <a:gd name="T0" fmla="*/ 50400857 w 161"/>
              <a:gd name="T1" fmla="*/ 101440943 h 163"/>
              <a:gd name="T2" fmla="*/ 59734963 w 161"/>
              <a:gd name="T3" fmla="*/ 99573656 h 163"/>
              <a:gd name="T4" fmla="*/ 69068280 w 161"/>
              <a:gd name="T5" fmla="*/ 96462300 h 163"/>
              <a:gd name="T6" fmla="*/ 77157627 w 161"/>
              <a:gd name="T7" fmla="*/ 91483656 h 163"/>
              <a:gd name="T8" fmla="*/ 85246186 w 161"/>
              <a:gd name="T9" fmla="*/ 85882584 h 163"/>
              <a:gd name="T10" fmla="*/ 90846807 w 161"/>
              <a:gd name="T11" fmla="*/ 77791796 h 163"/>
              <a:gd name="T12" fmla="*/ 95824261 w 161"/>
              <a:gd name="T13" fmla="*/ 69079367 h 163"/>
              <a:gd name="T14" fmla="*/ 98935366 w 161"/>
              <a:gd name="T15" fmla="*/ 59122080 h 163"/>
              <a:gd name="T16" fmla="*/ 100180124 w 161"/>
              <a:gd name="T17" fmla="*/ 50409652 h 163"/>
              <a:gd name="T18" fmla="*/ 98935366 w 161"/>
              <a:gd name="T19" fmla="*/ 39829936 h 163"/>
              <a:gd name="T20" fmla="*/ 95824261 w 161"/>
              <a:gd name="T21" fmla="*/ 30494289 h 163"/>
              <a:gd name="T22" fmla="*/ 90846807 w 161"/>
              <a:gd name="T23" fmla="*/ 21781861 h 163"/>
              <a:gd name="T24" fmla="*/ 85246186 w 161"/>
              <a:gd name="T25" fmla="*/ 14935930 h 163"/>
              <a:gd name="T26" fmla="*/ 77157627 w 161"/>
              <a:gd name="T27" fmla="*/ 8090000 h 163"/>
              <a:gd name="T28" fmla="*/ 69068280 w 161"/>
              <a:gd name="T29" fmla="*/ 3111356 h 163"/>
              <a:gd name="T30" fmla="*/ 59734963 w 161"/>
              <a:gd name="T31" fmla="*/ 0 h 163"/>
              <a:gd name="T32" fmla="*/ 50400857 w 161"/>
              <a:gd name="T33" fmla="*/ 0 h 163"/>
              <a:gd name="T34" fmla="*/ 39201193 w 161"/>
              <a:gd name="T35" fmla="*/ 0 h 163"/>
              <a:gd name="T36" fmla="*/ 30489466 w 161"/>
              <a:gd name="T37" fmla="*/ 3111356 h 163"/>
              <a:gd name="T38" fmla="*/ 21778528 w 161"/>
              <a:gd name="T39" fmla="*/ 8090000 h 163"/>
              <a:gd name="T40" fmla="*/ 14311559 w 161"/>
              <a:gd name="T41" fmla="*/ 14935930 h 163"/>
              <a:gd name="T42" fmla="*/ 8089348 w 161"/>
              <a:gd name="T43" fmla="*/ 21781861 h 163"/>
              <a:gd name="T44" fmla="*/ 3733484 w 161"/>
              <a:gd name="T45" fmla="*/ 30494289 h 163"/>
              <a:gd name="T46" fmla="*/ 622379 w 161"/>
              <a:gd name="T47" fmla="*/ 39829936 h 163"/>
              <a:gd name="T48" fmla="*/ 0 w 161"/>
              <a:gd name="T49" fmla="*/ 50409652 h 163"/>
              <a:gd name="T50" fmla="*/ 622379 w 161"/>
              <a:gd name="T51" fmla="*/ 59122080 h 163"/>
              <a:gd name="T52" fmla="*/ 3733484 w 161"/>
              <a:gd name="T53" fmla="*/ 69079367 h 163"/>
              <a:gd name="T54" fmla="*/ 8089348 w 161"/>
              <a:gd name="T55" fmla="*/ 77791796 h 163"/>
              <a:gd name="T56" fmla="*/ 14311559 w 161"/>
              <a:gd name="T57" fmla="*/ 85882584 h 163"/>
              <a:gd name="T58" fmla="*/ 21778528 w 161"/>
              <a:gd name="T59" fmla="*/ 91483656 h 163"/>
              <a:gd name="T60" fmla="*/ 30489466 w 161"/>
              <a:gd name="T61" fmla="*/ 96462300 h 163"/>
              <a:gd name="T62" fmla="*/ 39201193 w 161"/>
              <a:gd name="T63" fmla="*/ 99573656 h 163"/>
              <a:gd name="T64" fmla="*/ 50400857 w 161"/>
              <a:gd name="T65" fmla="*/ 101440943 h 16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1"/>
              <a:gd name="T100" fmla="*/ 0 h 163"/>
              <a:gd name="T101" fmla="*/ 161 w 161"/>
              <a:gd name="T102" fmla="*/ 163 h 16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1" h="163">
                <a:moveTo>
                  <a:pt x="81" y="163"/>
                </a:moveTo>
                <a:lnTo>
                  <a:pt x="96" y="160"/>
                </a:lnTo>
                <a:lnTo>
                  <a:pt x="111" y="155"/>
                </a:lnTo>
                <a:lnTo>
                  <a:pt x="124" y="147"/>
                </a:lnTo>
                <a:lnTo>
                  <a:pt x="137" y="138"/>
                </a:lnTo>
                <a:lnTo>
                  <a:pt x="146" y="125"/>
                </a:lnTo>
                <a:lnTo>
                  <a:pt x="154" y="111"/>
                </a:lnTo>
                <a:lnTo>
                  <a:pt x="159" y="95"/>
                </a:lnTo>
                <a:lnTo>
                  <a:pt x="161" y="81"/>
                </a:lnTo>
                <a:lnTo>
                  <a:pt x="159" y="64"/>
                </a:lnTo>
                <a:lnTo>
                  <a:pt x="154" y="49"/>
                </a:lnTo>
                <a:lnTo>
                  <a:pt x="146" y="35"/>
                </a:lnTo>
                <a:lnTo>
                  <a:pt x="137" y="24"/>
                </a:lnTo>
                <a:lnTo>
                  <a:pt x="124" y="13"/>
                </a:lnTo>
                <a:lnTo>
                  <a:pt x="111" y="5"/>
                </a:lnTo>
                <a:lnTo>
                  <a:pt x="96" y="0"/>
                </a:lnTo>
                <a:lnTo>
                  <a:pt x="81" y="0"/>
                </a:lnTo>
                <a:lnTo>
                  <a:pt x="63" y="0"/>
                </a:lnTo>
                <a:lnTo>
                  <a:pt x="49" y="5"/>
                </a:lnTo>
                <a:lnTo>
                  <a:pt x="35" y="13"/>
                </a:lnTo>
                <a:lnTo>
                  <a:pt x="23" y="24"/>
                </a:lnTo>
                <a:lnTo>
                  <a:pt x="13" y="35"/>
                </a:lnTo>
                <a:lnTo>
                  <a:pt x="6" y="49"/>
                </a:lnTo>
                <a:lnTo>
                  <a:pt x="1" y="64"/>
                </a:lnTo>
                <a:lnTo>
                  <a:pt x="0" y="81"/>
                </a:lnTo>
                <a:lnTo>
                  <a:pt x="1" y="95"/>
                </a:lnTo>
                <a:lnTo>
                  <a:pt x="6" y="111"/>
                </a:lnTo>
                <a:lnTo>
                  <a:pt x="13" y="125"/>
                </a:lnTo>
                <a:lnTo>
                  <a:pt x="23" y="138"/>
                </a:lnTo>
                <a:lnTo>
                  <a:pt x="35" y="147"/>
                </a:lnTo>
                <a:lnTo>
                  <a:pt x="49" y="155"/>
                </a:lnTo>
                <a:lnTo>
                  <a:pt x="63" y="160"/>
                </a:lnTo>
                <a:lnTo>
                  <a:pt x="81" y="163"/>
                </a:lnTo>
                <a:close/>
              </a:path>
            </a:pathLst>
          </a:custGeom>
          <a:solidFill>
            <a:srgbClr val="FFF2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7" name="Freeform 1284"/>
          <p:cNvSpPr>
            <a:spLocks/>
          </p:cNvSpPr>
          <p:nvPr/>
        </p:nvSpPr>
        <p:spPr bwMode="auto">
          <a:xfrm>
            <a:off x="4973638" y="4410075"/>
            <a:ext cx="125412" cy="128588"/>
          </a:xfrm>
          <a:custGeom>
            <a:avLst/>
            <a:gdLst>
              <a:gd name="T0" fmla="*/ 50392750 w 159"/>
              <a:gd name="T1" fmla="*/ 101440943 h 163"/>
              <a:gd name="T2" fmla="*/ 59102968 w 159"/>
              <a:gd name="T3" fmla="*/ 99573656 h 163"/>
              <a:gd name="T4" fmla="*/ 68434726 w 159"/>
              <a:gd name="T5" fmla="*/ 96462300 h 163"/>
              <a:gd name="T6" fmla="*/ 75900289 w 159"/>
              <a:gd name="T7" fmla="*/ 91483656 h 163"/>
              <a:gd name="T8" fmla="*/ 83988180 w 159"/>
              <a:gd name="T9" fmla="*/ 85882584 h 163"/>
              <a:gd name="T10" fmla="*/ 89587550 w 159"/>
              <a:gd name="T11" fmla="*/ 77791796 h 163"/>
              <a:gd name="T12" fmla="*/ 94564592 w 159"/>
              <a:gd name="T13" fmla="*/ 69079367 h 163"/>
              <a:gd name="T14" fmla="*/ 97674652 w 159"/>
              <a:gd name="T15" fmla="*/ 59122080 h 163"/>
              <a:gd name="T16" fmla="*/ 98919307 w 159"/>
              <a:gd name="T17" fmla="*/ 50409652 h 163"/>
              <a:gd name="T18" fmla="*/ 97674652 w 159"/>
              <a:gd name="T19" fmla="*/ 39829936 h 163"/>
              <a:gd name="T20" fmla="*/ 94564592 w 159"/>
              <a:gd name="T21" fmla="*/ 30494289 h 163"/>
              <a:gd name="T22" fmla="*/ 89587550 w 159"/>
              <a:gd name="T23" fmla="*/ 21781861 h 163"/>
              <a:gd name="T24" fmla="*/ 83988180 w 159"/>
              <a:gd name="T25" fmla="*/ 14935930 h 163"/>
              <a:gd name="T26" fmla="*/ 75900289 w 159"/>
              <a:gd name="T27" fmla="*/ 8090000 h 163"/>
              <a:gd name="T28" fmla="*/ 68434726 w 159"/>
              <a:gd name="T29" fmla="*/ 3111356 h 163"/>
              <a:gd name="T30" fmla="*/ 59102968 w 159"/>
              <a:gd name="T31" fmla="*/ 0 h 163"/>
              <a:gd name="T32" fmla="*/ 50392750 w 159"/>
              <a:gd name="T33" fmla="*/ 0 h 163"/>
              <a:gd name="T34" fmla="*/ 39194799 w 159"/>
              <a:gd name="T35" fmla="*/ 0 h 163"/>
              <a:gd name="T36" fmla="*/ 30484581 w 159"/>
              <a:gd name="T37" fmla="*/ 3111356 h 163"/>
              <a:gd name="T38" fmla="*/ 21774363 w 159"/>
              <a:gd name="T39" fmla="*/ 8090000 h 163"/>
              <a:gd name="T40" fmla="*/ 14308799 w 159"/>
              <a:gd name="T41" fmla="*/ 14935930 h 163"/>
              <a:gd name="T42" fmla="*/ 8087891 w 159"/>
              <a:gd name="T43" fmla="*/ 21781861 h 163"/>
              <a:gd name="T44" fmla="*/ 3733176 w 159"/>
              <a:gd name="T45" fmla="*/ 30494289 h 163"/>
              <a:gd name="T46" fmla="*/ 622327 w 159"/>
              <a:gd name="T47" fmla="*/ 39829936 h 163"/>
              <a:gd name="T48" fmla="*/ 0 w 159"/>
              <a:gd name="T49" fmla="*/ 50409652 h 163"/>
              <a:gd name="T50" fmla="*/ 622327 w 159"/>
              <a:gd name="T51" fmla="*/ 59122080 h 163"/>
              <a:gd name="T52" fmla="*/ 3733176 w 159"/>
              <a:gd name="T53" fmla="*/ 69079367 h 163"/>
              <a:gd name="T54" fmla="*/ 8087891 w 159"/>
              <a:gd name="T55" fmla="*/ 77791796 h 163"/>
              <a:gd name="T56" fmla="*/ 14308799 w 159"/>
              <a:gd name="T57" fmla="*/ 85882584 h 163"/>
              <a:gd name="T58" fmla="*/ 21774363 w 159"/>
              <a:gd name="T59" fmla="*/ 91483656 h 163"/>
              <a:gd name="T60" fmla="*/ 30484581 w 159"/>
              <a:gd name="T61" fmla="*/ 96462300 h 163"/>
              <a:gd name="T62" fmla="*/ 39194799 w 159"/>
              <a:gd name="T63" fmla="*/ 99573656 h 163"/>
              <a:gd name="T64" fmla="*/ 50392750 w 159"/>
              <a:gd name="T65" fmla="*/ 101440943 h 16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9"/>
              <a:gd name="T100" fmla="*/ 0 h 163"/>
              <a:gd name="T101" fmla="*/ 159 w 159"/>
              <a:gd name="T102" fmla="*/ 163 h 16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9" h="163">
                <a:moveTo>
                  <a:pt x="81" y="163"/>
                </a:moveTo>
                <a:lnTo>
                  <a:pt x="95" y="160"/>
                </a:lnTo>
                <a:lnTo>
                  <a:pt x="110" y="155"/>
                </a:lnTo>
                <a:lnTo>
                  <a:pt x="122" y="147"/>
                </a:lnTo>
                <a:lnTo>
                  <a:pt x="135" y="138"/>
                </a:lnTo>
                <a:lnTo>
                  <a:pt x="144" y="125"/>
                </a:lnTo>
                <a:lnTo>
                  <a:pt x="152" y="111"/>
                </a:lnTo>
                <a:lnTo>
                  <a:pt x="157" y="95"/>
                </a:lnTo>
                <a:lnTo>
                  <a:pt x="159" y="81"/>
                </a:lnTo>
                <a:lnTo>
                  <a:pt x="157" y="64"/>
                </a:lnTo>
                <a:lnTo>
                  <a:pt x="152" y="49"/>
                </a:lnTo>
                <a:lnTo>
                  <a:pt x="144" y="35"/>
                </a:lnTo>
                <a:lnTo>
                  <a:pt x="135" y="24"/>
                </a:lnTo>
                <a:lnTo>
                  <a:pt x="122" y="13"/>
                </a:lnTo>
                <a:lnTo>
                  <a:pt x="110" y="5"/>
                </a:lnTo>
                <a:lnTo>
                  <a:pt x="95" y="0"/>
                </a:lnTo>
                <a:lnTo>
                  <a:pt x="81" y="0"/>
                </a:lnTo>
                <a:lnTo>
                  <a:pt x="63" y="0"/>
                </a:lnTo>
                <a:lnTo>
                  <a:pt x="49" y="5"/>
                </a:lnTo>
                <a:lnTo>
                  <a:pt x="35" y="13"/>
                </a:lnTo>
                <a:lnTo>
                  <a:pt x="23" y="24"/>
                </a:lnTo>
                <a:lnTo>
                  <a:pt x="13" y="35"/>
                </a:lnTo>
                <a:lnTo>
                  <a:pt x="6" y="49"/>
                </a:lnTo>
                <a:lnTo>
                  <a:pt x="1" y="64"/>
                </a:lnTo>
                <a:lnTo>
                  <a:pt x="0" y="81"/>
                </a:lnTo>
                <a:lnTo>
                  <a:pt x="1" y="95"/>
                </a:lnTo>
                <a:lnTo>
                  <a:pt x="6" y="111"/>
                </a:lnTo>
                <a:lnTo>
                  <a:pt x="13" y="125"/>
                </a:lnTo>
                <a:lnTo>
                  <a:pt x="23" y="138"/>
                </a:lnTo>
                <a:lnTo>
                  <a:pt x="35" y="147"/>
                </a:lnTo>
                <a:lnTo>
                  <a:pt x="49" y="155"/>
                </a:lnTo>
                <a:lnTo>
                  <a:pt x="63" y="160"/>
                </a:lnTo>
                <a:lnTo>
                  <a:pt x="81" y="163"/>
                </a:lnTo>
                <a:close/>
              </a:path>
            </a:pathLst>
          </a:custGeom>
          <a:solidFill>
            <a:srgbClr val="FFF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8" name="Freeform 1285"/>
          <p:cNvSpPr>
            <a:spLocks/>
          </p:cNvSpPr>
          <p:nvPr/>
        </p:nvSpPr>
        <p:spPr bwMode="auto">
          <a:xfrm>
            <a:off x="4973638" y="4411663"/>
            <a:ext cx="123825" cy="125412"/>
          </a:xfrm>
          <a:custGeom>
            <a:avLst/>
            <a:gdLst>
              <a:gd name="T0" fmla="*/ 47906952 w 158"/>
              <a:gd name="T1" fmla="*/ 98919307 h 159"/>
              <a:gd name="T2" fmla="*/ 57119375 w 158"/>
              <a:gd name="T3" fmla="*/ 97053113 h 159"/>
              <a:gd name="T4" fmla="*/ 66332582 w 158"/>
              <a:gd name="T5" fmla="*/ 94564592 h 159"/>
              <a:gd name="T6" fmla="*/ 74931366 w 158"/>
              <a:gd name="T7" fmla="*/ 89587550 h 159"/>
              <a:gd name="T8" fmla="*/ 82915728 w 158"/>
              <a:gd name="T9" fmla="*/ 84610507 h 159"/>
              <a:gd name="T10" fmla="*/ 88443182 w 158"/>
              <a:gd name="T11" fmla="*/ 76522616 h 159"/>
              <a:gd name="T12" fmla="*/ 92742574 w 158"/>
              <a:gd name="T13" fmla="*/ 67812398 h 159"/>
              <a:gd name="T14" fmla="*/ 95813904 w 158"/>
              <a:gd name="T15" fmla="*/ 57858314 h 159"/>
              <a:gd name="T16" fmla="*/ 97041966 w 158"/>
              <a:gd name="T17" fmla="*/ 49148884 h 159"/>
              <a:gd name="T18" fmla="*/ 95813904 w 158"/>
              <a:gd name="T19" fmla="*/ 38572472 h 159"/>
              <a:gd name="T20" fmla="*/ 92742574 w 158"/>
              <a:gd name="T21" fmla="*/ 29239926 h 159"/>
              <a:gd name="T22" fmla="*/ 88443182 w 158"/>
              <a:gd name="T23" fmla="*/ 20530497 h 159"/>
              <a:gd name="T24" fmla="*/ 82915728 w 158"/>
              <a:gd name="T25" fmla="*/ 13687261 h 159"/>
              <a:gd name="T26" fmla="*/ 74931366 w 158"/>
              <a:gd name="T27" fmla="*/ 6843236 h 159"/>
              <a:gd name="T28" fmla="*/ 66332582 w 158"/>
              <a:gd name="T29" fmla="*/ 3110849 h 159"/>
              <a:gd name="T30" fmla="*/ 57119375 w 158"/>
              <a:gd name="T31" fmla="*/ 0 h 159"/>
              <a:gd name="T32" fmla="*/ 47906952 w 158"/>
              <a:gd name="T33" fmla="*/ 0 h 159"/>
              <a:gd name="T34" fmla="*/ 38080106 w 158"/>
              <a:gd name="T35" fmla="*/ 0 h 159"/>
              <a:gd name="T36" fmla="*/ 30094961 w 158"/>
              <a:gd name="T37" fmla="*/ 3110849 h 159"/>
              <a:gd name="T38" fmla="*/ 21496960 w 158"/>
              <a:gd name="T39" fmla="*/ 6843236 h 159"/>
              <a:gd name="T40" fmla="*/ 14126238 w 158"/>
              <a:gd name="T41" fmla="*/ 13687261 h 159"/>
              <a:gd name="T42" fmla="*/ 7984361 w 158"/>
              <a:gd name="T43" fmla="*/ 20530497 h 159"/>
              <a:gd name="T44" fmla="*/ 3684969 w 158"/>
              <a:gd name="T45" fmla="*/ 29239926 h 159"/>
              <a:gd name="T46" fmla="*/ 614423 w 158"/>
              <a:gd name="T47" fmla="*/ 38572472 h 159"/>
              <a:gd name="T48" fmla="*/ 0 w 158"/>
              <a:gd name="T49" fmla="*/ 49148884 h 159"/>
              <a:gd name="T50" fmla="*/ 614423 w 158"/>
              <a:gd name="T51" fmla="*/ 57858314 h 159"/>
              <a:gd name="T52" fmla="*/ 3684969 w 158"/>
              <a:gd name="T53" fmla="*/ 67812398 h 159"/>
              <a:gd name="T54" fmla="*/ 7984361 w 158"/>
              <a:gd name="T55" fmla="*/ 76522616 h 159"/>
              <a:gd name="T56" fmla="*/ 14126238 w 158"/>
              <a:gd name="T57" fmla="*/ 84610507 h 159"/>
              <a:gd name="T58" fmla="*/ 21496960 w 158"/>
              <a:gd name="T59" fmla="*/ 89587550 h 159"/>
              <a:gd name="T60" fmla="*/ 30094961 w 158"/>
              <a:gd name="T61" fmla="*/ 94564592 h 159"/>
              <a:gd name="T62" fmla="*/ 38080106 w 158"/>
              <a:gd name="T63" fmla="*/ 97053113 h 159"/>
              <a:gd name="T64" fmla="*/ 47906952 w 158"/>
              <a:gd name="T65" fmla="*/ 98919307 h 15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8"/>
              <a:gd name="T100" fmla="*/ 0 h 159"/>
              <a:gd name="T101" fmla="*/ 158 w 158"/>
              <a:gd name="T102" fmla="*/ 159 h 15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8" h="159">
                <a:moveTo>
                  <a:pt x="78" y="159"/>
                </a:moveTo>
                <a:lnTo>
                  <a:pt x="93" y="156"/>
                </a:lnTo>
                <a:lnTo>
                  <a:pt x="108" y="152"/>
                </a:lnTo>
                <a:lnTo>
                  <a:pt x="122" y="144"/>
                </a:lnTo>
                <a:lnTo>
                  <a:pt x="135" y="136"/>
                </a:lnTo>
                <a:lnTo>
                  <a:pt x="144" y="123"/>
                </a:lnTo>
                <a:lnTo>
                  <a:pt x="151" y="109"/>
                </a:lnTo>
                <a:lnTo>
                  <a:pt x="156" y="93"/>
                </a:lnTo>
                <a:lnTo>
                  <a:pt x="158" y="79"/>
                </a:lnTo>
                <a:lnTo>
                  <a:pt x="156" y="62"/>
                </a:lnTo>
                <a:lnTo>
                  <a:pt x="151" y="47"/>
                </a:lnTo>
                <a:lnTo>
                  <a:pt x="144" y="33"/>
                </a:lnTo>
                <a:lnTo>
                  <a:pt x="135" y="22"/>
                </a:lnTo>
                <a:lnTo>
                  <a:pt x="122" y="11"/>
                </a:lnTo>
                <a:lnTo>
                  <a:pt x="108" y="5"/>
                </a:lnTo>
                <a:lnTo>
                  <a:pt x="93" y="0"/>
                </a:lnTo>
                <a:lnTo>
                  <a:pt x="78" y="0"/>
                </a:lnTo>
                <a:lnTo>
                  <a:pt x="62" y="0"/>
                </a:lnTo>
                <a:lnTo>
                  <a:pt x="49" y="5"/>
                </a:lnTo>
                <a:lnTo>
                  <a:pt x="35" y="11"/>
                </a:lnTo>
                <a:lnTo>
                  <a:pt x="23" y="22"/>
                </a:lnTo>
                <a:lnTo>
                  <a:pt x="13" y="33"/>
                </a:lnTo>
                <a:lnTo>
                  <a:pt x="6" y="47"/>
                </a:lnTo>
                <a:lnTo>
                  <a:pt x="1" y="62"/>
                </a:lnTo>
                <a:lnTo>
                  <a:pt x="0" y="79"/>
                </a:lnTo>
                <a:lnTo>
                  <a:pt x="1" y="93"/>
                </a:lnTo>
                <a:lnTo>
                  <a:pt x="6" y="109"/>
                </a:lnTo>
                <a:lnTo>
                  <a:pt x="13" y="123"/>
                </a:lnTo>
                <a:lnTo>
                  <a:pt x="23" y="136"/>
                </a:lnTo>
                <a:lnTo>
                  <a:pt x="35" y="144"/>
                </a:lnTo>
                <a:lnTo>
                  <a:pt x="49" y="152"/>
                </a:lnTo>
                <a:lnTo>
                  <a:pt x="62" y="156"/>
                </a:lnTo>
                <a:lnTo>
                  <a:pt x="78" y="159"/>
                </a:lnTo>
                <a:close/>
              </a:path>
            </a:pathLst>
          </a:custGeom>
          <a:solidFill>
            <a:srgbClr val="FFF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9" name="Freeform 1286"/>
          <p:cNvSpPr>
            <a:spLocks/>
          </p:cNvSpPr>
          <p:nvPr/>
        </p:nvSpPr>
        <p:spPr bwMode="auto">
          <a:xfrm>
            <a:off x="4975225" y="4411663"/>
            <a:ext cx="122238" cy="125412"/>
          </a:xfrm>
          <a:custGeom>
            <a:avLst/>
            <a:gdLst>
              <a:gd name="T0" fmla="*/ 46645232 w 155"/>
              <a:gd name="T1" fmla="*/ 98919307 h 159"/>
              <a:gd name="T2" fmla="*/ 55974752 w 155"/>
              <a:gd name="T3" fmla="*/ 97053113 h 159"/>
              <a:gd name="T4" fmla="*/ 65303483 w 155"/>
              <a:gd name="T5" fmla="*/ 94564592 h 159"/>
              <a:gd name="T6" fmla="*/ 74010772 w 155"/>
              <a:gd name="T7" fmla="*/ 89587550 h 159"/>
              <a:gd name="T8" fmla="*/ 82095829 w 155"/>
              <a:gd name="T9" fmla="*/ 83365852 h 159"/>
              <a:gd name="T10" fmla="*/ 87693541 w 155"/>
              <a:gd name="T11" fmla="*/ 75900289 h 159"/>
              <a:gd name="T12" fmla="*/ 92047580 w 155"/>
              <a:gd name="T13" fmla="*/ 67812398 h 159"/>
              <a:gd name="T14" fmla="*/ 95157157 w 155"/>
              <a:gd name="T15" fmla="*/ 57858314 h 159"/>
              <a:gd name="T16" fmla="*/ 96400830 w 155"/>
              <a:gd name="T17" fmla="*/ 49148884 h 159"/>
              <a:gd name="T18" fmla="*/ 95157157 w 155"/>
              <a:gd name="T19" fmla="*/ 38572472 h 159"/>
              <a:gd name="T20" fmla="*/ 92047580 w 155"/>
              <a:gd name="T21" fmla="*/ 29239926 h 159"/>
              <a:gd name="T22" fmla="*/ 87693541 w 155"/>
              <a:gd name="T23" fmla="*/ 20530497 h 159"/>
              <a:gd name="T24" fmla="*/ 82095829 w 155"/>
              <a:gd name="T25" fmla="*/ 13687261 h 159"/>
              <a:gd name="T26" fmla="*/ 74010772 w 155"/>
              <a:gd name="T27" fmla="*/ 6843236 h 159"/>
              <a:gd name="T28" fmla="*/ 65303483 w 155"/>
              <a:gd name="T29" fmla="*/ 3110849 h 159"/>
              <a:gd name="T30" fmla="*/ 55974752 w 155"/>
              <a:gd name="T31" fmla="*/ 0 h 159"/>
              <a:gd name="T32" fmla="*/ 46645232 w 155"/>
              <a:gd name="T33" fmla="*/ 0 h 159"/>
              <a:gd name="T34" fmla="*/ 36694270 w 155"/>
              <a:gd name="T35" fmla="*/ 0 h 159"/>
              <a:gd name="T36" fmla="*/ 28609212 w 155"/>
              <a:gd name="T37" fmla="*/ 3110849 h 159"/>
              <a:gd name="T38" fmla="*/ 19901924 w 155"/>
              <a:gd name="T39" fmla="*/ 6843236 h 159"/>
              <a:gd name="T40" fmla="*/ 13060539 w 155"/>
              <a:gd name="T41" fmla="*/ 13687261 h 159"/>
              <a:gd name="T42" fmla="*/ 6841385 w 155"/>
              <a:gd name="T43" fmla="*/ 20530497 h 159"/>
              <a:gd name="T44" fmla="*/ 3109577 w 155"/>
              <a:gd name="T45" fmla="*/ 29239926 h 159"/>
              <a:gd name="T46" fmla="*/ 622231 w 155"/>
              <a:gd name="T47" fmla="*/ 38572472 h 159"/>
              <a:gd name="T48" fmla="*/ 0 w 155"/>
              <a:gd name="T49" fmla="*/ 49148884 h 159"/>
              <a:gd name="T50" fmla="*/ 622231 w 155"/>
              <a:gd name="T51" fmla="*/ 57858314 h 159"/>
              <a:gd name="T52" fmla="*/ 3109577 w 155"/>
              <a:gd name="T53" fmla="*/ 67812398 h 159"/>
              <a:gd name="T54" fmla="*/ 6841385 w 155"/>
              <a:gd name="T55" fmla="*/ 75900289 h 159"/>
              <a:gd name="T56" fmla="*/ 13060539 w 155"/>
              <a:gd name="T57" fmla="*/ 83365852 h 159"/>
              <a:gd name="T58" fmla="*/ 19901924 w 155"/>
              <a:gd name="T59" fmla="*/ 89587550 h 159"/>
              <a:gd name="T60" fmla="*/ 28609212 w 155"/>
              <a:gd name="T61" fmla="*/ 94564592 h 159"/>
              <a:gd name="T62" fmla="*/ 36694270 w 155"/>
              <a:gd name="T63" fmla="*/ 97053113 h 159"/>
              <a:gd name="T64" fmla="*/ 46645232 w 155"/>
              <a:gd name="T65" fmla="*/ 98919307 h 15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5"/>
              <a:gd name="T100" fmla="*/ 0 h 159"/>
              <a:gd name="T101" fmla="*/ 155 w 155"/>
              <a:gd name="T102" fmla="*/ 159 h 15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5" h="159">
                <a:moveTo>
                  <a:pt x="75" y="159"/>
                </a:moveTo>
                <a:lnTo>
                  <a:pt x="90" y="156"/>
                </a:lnTo>
                <a:lnTo>
                  <a:pt x="105" y="152"/>
                </a:lnTo>
                <a:lnTo>
                  <a:pt x="119" y="144"/>
                </a:lnTo>
                <a:lnTo>
                  <a:pt x="132" y="134"/>
                </a:lnTo>
                <a:lnTo>
                  <a:pt x="141" y="122"/>
                </a:lnTo>
                <a:lnTo>
                  <a:pt x="148" y="109"/>
                </a:lnTo>
                <a:lnTo>
                  <a:pt x="153" y="93"/>
                </a:lnTo>
                <a:lnTo>
                  <a:pt x="155" y="79"/>
                </a:lnTo>
                <a:lnTo>
                  <a:pt x="153" y="62"/>
                </a:lnTo>
                <a:lnTo>
                  <a:pt x="148" y="47"/>
                </a:lnTo>
                <a:lnTo>
                  <a:pt x="141" y="33"/>
                </a:lnTo>
                <a:lnTo>
                  <a:pt x="132" y="22"/>
                </a:lnTo>
                <a:lnTo>
                  <a:pt x="119" y="11"/>
                </a:lnTo>
                <a:lnTo>
                  <a:pt x="105" y="5"/>
                </a:lnTo>
                <a:lnTo>
                  <a:pt x="90" y="0"/>
                </a:lnTo>
                <a:lnTo>
                  <a:pt x="75" y="0"/>
                </a:lnTo>
                <a:lnTo>
                  <a:pt x="59" y="0"/>
                </a:lnTo>
                <a:lnTo>
                  <a:pt x="46" y="5"/>
                </a:lnTo>
                <a:lnTo>
                  <a:pt x="32" y="11"/>
                </a:lnTo>
                <a:lnTo>
                  <a:pt x="21" y="22"/>
                </a:lnTo>
                <a:lnTo>
                  <a:pt x="11" y="33"/>
                </a:lnTo>
                <a:lnTo>
                  <a:pt x="5" y="47"/>
                </a:lnTo>
                <a:lnTo>
                  <a:pt x="1" y="62"/>
                </a:lnTo>
                <a:lnTo>
                  <a:pt x="0" y="79"/>
                </a:lnTo>
                <a:lnTo>
                  <a:pt x="1" y="93"/>
                </a:lnTo>
                <a:lnTo>
                  <a:pt x="5" y="109"/>
                </a:lnTo>
                <a:lnTo>
                  <a:pt x="11" y="122"/>
                </a:lnTo>
                <a:lnTo>
                  <a:pt x="21" y="134"/>
                </a:lnTo>
                <a:lnTo>
                  <a:pt x="32" y="144"/>
                </a:lnTo>
                <a:lnTo>
                  <a:pt x="46" y="152"/>
                </a:lnTo>
                <a:lnTo>
                  <a:pt x="59" y="156"/>
                </a:lnTo>
                <a:lnTo>
                  <a:pt x="75" y="159"/>
                </a:lnTo>
                <a:close/>
              </a:path>
            </a:pathLst>
          </a:custGeom>
          <a:solidFill>
            <a:srgbClr val="FFF3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20" name="Freeform 1287"/>
          <p:cNvSpPr>
            <a:spLocks/>
          </p:cNvSpPr>
          <p:nvPr/>
        </p:nvSpPr>
        <p:spPr bwMode="auto">
          <a:xfrm>
            <a:off x="4975225" y="4411663"/>
            <a:ext cx="120650" cy="123825"/>
          </a:xfrm>
          <a:custGeom>
            <a:avLst/>
            <a:gdLst>
              <a:gd name="T0" fmla="*/ 46637139 w 153"/>
              <a:gd name="T1" fmla="*/ 98286094 h 156"/>
              <a:gd name="T2" fmla="*/ 55342865 w 153"/>
              <a:gd name="T3" fmla="*/ 96396175 h 156"/>
              <a:gd name="T4" fmla="*/ 64669977 w 153"/>
              <a:gd name="T5" fmla="*/ 93245781 h 156"/>
              <a:gd name="T6" fmla="*/ 72754316 w 153"/>
              <a:gd name="T7" fmla="*/ 88835706 h 156"/>
              <a:gd name="T8" fmla="*/ 80837866 w 153"/>
              <a:gd name="T9" fmla="*/ 83795394 h 156"/>
              <a:gd name="T10" fmla="*/ 86434291 w 153"/>
              <a:gd name="T11" fmla="*/ 75604688 h 156"/>
              <a:gd name="T12" fmla="*/ 90787154 w 153"/>
              <a:gd name="T13" fmla="*/ 67413981 h 156"/>
              <a:gd name="T14" fmla="*/ 93274278 w 153"/>
              <a:gd name="T15" fmla="*/ 58593831 h 156"/>
              <a:gd name="T16" fmla="*/ 95140016 w 153"/>
              <a:gd name="T17" fmla="*/ 49772888 h 156"/>
              <a:gd name="T18" fmla="*/ 93274278 w 153"/>
              <a:gd name="T19" fmla="*/ 39062025 h 156"/>
              <a:gd name="T20" fmla="*/ 90787154 w 153"/>
              <a:gd name="T21" fmla="*/ 29611638 h 156"/>
              <a:gd name="T22" fmla="*/ 86434291 w 153"/>
              <a:gd name="T23" fmla="*/ 20791488 h 156"/>
              <a:gd name="T24" fmla="*/ 80837866 w 153"/>
              <a:gd name="T25" fmla="*/ 13860463 h 156"/>
              <a:gd name="T26" fmla="*/ 72754316 w 153"/>
              <a:gd name="T27" fmla="*/ 6930231 h 156"/>
              <a:gd name="T28" fmla="*/ 64669977 w 153"/>
              <a:gd name="T29" fmla="*/ 3150394 h 156"/>
              <a:gd name="T30" fmla="*/ 55342865 w 153"/>
              <a:gd name="T31" fmla="*/ 0 h 156"/>
              <a:gd name="T32" fmla="*/ 46637139 w 153"/>
              <a:gd name="T33" fmla="*/ 0 h 156"/>
              <a:gd name="T34" fmla="*/ 36687851 w 153"/>
              <a:gd name="T35" fmla="*/ 0 h 156"/>
              <a:gd name="T36" fmla="*/ 28604301 w 153"/>
              <a:gd name="T37" fmla="*/ 3150394 h 156"/>
              <a:gd name="T38" fmla="*/ 19898576 w 153"/>
              <a:gd name="T39" fmla="*/ 6930231 h 156"/>
              <a:gd name="T40" fmla="*/ 13058588 w 153"/>
              <a:gd name="T41" fmla="*/ 13860463 h 156"/>
              <a:gd name="T42" fmla="*/ 6839988 w 153"/>
              <a:gd name="T43" fmla="*/ 20791488 h 156"/>
              <a:gd name="T44" fmla="*/ 3109300 w 153"/>
              <a:gd name="T45" fmla="*/ 29611638 h 156"/>
              <a:gd name="T46" fmla="*/ 622175 w 153"/>
              <a:gd name="T47" fmla="*/ 39062025 h 156"/>
              <a:gd name="T48" fmla="*/ 0 w 153"/>
              <a:gd name="T49" fmla="*/ 49772888 h 156"/>
              <a:gd name="T50" fmla="*/ 622175 w 153"/>
              <a:gd name="T51" fmla="*/ 58593831 h 156"/>
              <a:gd name="T52" fmla="*/ 3109300 w 153"/>
              <a:gd name="T53" fmla="*/ 67413981 h 156"/>
              <a:gd name="T54" fmla="*/ 6839988 w 153"/>
              <a:gd name="T55" fmla="*/ 75604688 h 156"/>
              <a:gd name="T56" fmla="*/ 13058588 w 153"/>
              <a:gd name="T57" fmla="*/ 83795394 h 156"/>
              <a:gd name="T58" fmla="*/ 19898576 w 153"/>
              <a:gd name="T59" fmla="*/ 88835706 h 156"/>
              <a:gd name="T60" fmla="*/ 28604301 w 153"/>
              <a:gd name="T61" fmla="*/ 93245781 h 156"/>
              <a:gd name="T62" fmla="*/ 36687851 w 153"/>
              <a:gd name="T63" fmla="*/ 96396175 h 156"/>
              <a:gd name="T64" fmla="*/ 46637139 w 153"/>
              <a:gd name="T65" fmla="*/ 98286094 h 15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3"/>
              <a:gd name="T100" fmla="*/ 0 h 156"/>
              <a:gd name="T101" fmla="*/ 153 w 153"/>
              <a:gd name="T102" fmla="*/ 156 h 15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3" h="156">
                <a:moveTo>
                  <a:pt x="75" y="156"/>
                </a:moveTo>
                <a:lnTo>
                  <a:pt x="89" y="153"/>
                </a:lnTo>
                <a:lnTo>
                  <a:pt x="104" y="148"/>
                </a:lnTo>
                <a:lnTo>
                  <a:pt x="117" y="141"/>
                </a:lnTo>
                <a:lnTo>
                  <a:pt x="130" y="133"/>
                </a:lnTo>
                <a:lnTo>
                  <a:pt x="139" y="120"/>
                </a:lnTo>
                <a:lnTo>
                  <a:pt x="146" y="107"/>
                </a:lnTo>
                <a:lnTo>
                  <a:pt x="150" y="93"/>
                </a:lnTo>
                <a:lnTo>
                  <a:pt x="153" y="79"/>
                </a:lnTo>
                <a:lnTo>
                  <a:pt x="150" y="62"/>
                </a:lnTo>
                <a:lnTo>
                  <a:pt x="146" y="47"/>
                </a:lnTo>
                <a:lnTo>
                  <a:pt x="139" y="33"/>
                </a:lnTo>
                <a:lnTo>
                  <a:pt x="130" y="22"/>
                </a:lnTo>
                <a:lnTo>
                  <a:pt x="117" y="11"/>
                </a:lnTo>
                <a:lnTo>
                  <a:pt x="104" y="5"/>
                </a:lnTo>
                <a:lnTo>
                  <a:pt x="89" y="0"/>
                </a:lnTo>
                <a:lnTo>
                  <a:pt x="75" y="0"/>
                </a:lnTo>
                <a:lnTo>
                  <a:pt x="59" y="0"/>
                </a:lnTo>
                <a:lnTo>
                  <a:pt x="46" y="5"/>
                </a:lnTo>
                <a:lnTo>
                  <a:pt x="32" y="11"/>
                </a:lnTo>
                <a:lnTo>
                  <a:pt x="21" y="22"/>
                </a:lnTo>
                <a:lnTo>
                  <a:pt x="11" y="33"/>
                </a:lnTo>
                <a:lnTo>
                  <a:pt x="5" y="47"/>
                </a:lnTo>
                <a:lnTo>
                  <a:pt x="1" y="62"/>
                </a:lnTo>
                <a:lnTo>
                  <a:pt x="0" y="79"/>
                </a:lnTo>
                <a:lnTo>
                  <a:pt x="1" y="93"/>
                </a:lnTo>
                <a:lnTo>
                  <a:pt x="5" y="107"/>
                </a:lnTo>
                <a:lnTo>
                  <a:pt x="11" y="120"/>
                </a:lnTo>
                <a:lnTo>
                  <a:pt x="21" y="133"/>
                </a:lnTo>
                <a:lnTo>
                  <a:pt x="32" y="141"/>
                </a:lnTo>
                <a:lnTo>
                  <a:pt x="46" y="148"/>
                </a:lnTo>
                <a:lnTo>
                  <a:pt x="59" y="153"/>
                </a:lnTo>
                <a:lnTo>
                  <a:pt x="75" y="156"/>
                </a:lnTo>
                <a:close/>
              </a:path>
            </a:pathLst>
          </a:custGeom>
          <a:solidFill>
            <a:srgbClr val="FFF3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21" name="Freeform 1288"/>
          <p:cNvSpPr>
            <a:spLocks/>
          </p:cNvSpPr>
          <p:nvPr/>
        </p:nvSpPr>
        <p:spPr bwMode="auto">
          <a:xfrm>
            <a:off x="4975225" y="4411663"/>
            <a:ext cx="119063" cy="123825"/>
          </a:xfrm>
          <a:custGeom>
            <a:avLst/>
            <a:gdLst>
              <a:gd name="T0" fmla="*/ 47253723 w 150"/>
              <a:gd name="T1" fmla="*/ 98286094 h 156"/>
              <a:gd name="T2" fmla="*/ 56073910 w 150"/>
              <a:gd name="T3" fmla="*/ 96396175 h 156"/>
              <a:gd name="T4" fmla="*/ 65524338 w 150"/>
              <a:gd name="T5" fmla="*/ 93245781 h 156"/>
              <a:gd name="T6" fmla="*/ 73715078 w 150"/>
              <a:gd name="T7" fmla="*/ 88835706 h 156"/>
              <a:gd name="T8" fmla="*/ 80645339 w 150"/>
              <a:gd name="T9" fmla="*/ 83795394 h 156"/>
              <a:gd name="T10" fmla="*/ 85685672 w 150"/>
              <a:gd name="T11" fmla="*/ 75604688 h 156"/>
              <a:gd name="T12" fmla="*/ 90726006 w 150"/>
              <a:gd name="T13" fmla="*/ 67413981 h 156"/>
              <a:gd name="T14" fmla="*/ 93246173 w 150"/>
              <a:gd name="T15" fmla="*/ 58593831 h 156"/>
              <a:gd name="T16" fmla="*/ 94506653 w 150"/>
              <a:gd name="T17" fmla="*/ 49772888 h 156"/>
              <a:gd name="T18" fmla="*/ 93246173 w 150"/>
              <a:gd name="T19" fmla="*/ 39062025 h 156"/>
              <a:gd name="T20" fmla="*/ 90726006 w 150"/>
              <a:gd name="T21" fmla="*/ 29611638 h 156"/>
              <a:gd name="T22" fmla="*/ 85685672 w 150"/>
              <a:gd name="T23" fmla="*/ 20791488 h 156"/>
              <a:gd name="T24" fmla="*/ 80645339 w 150"/>
              <a:gd name="T25" fmla="*/ 13860463 h 156"/>
              <a:gd name="T26" fmla="*/ 73715078 w 150"/>
              <a:gd name="T27" fmla="*/ 6930231 h 156"/>
              <a:gd name="T28" fmla="*/ 65524338 w 150"/>
              <a:gd name="T29" fmla="*/ 3150394 h 156"/>
              <a:gd name="T30" fmla="*/ 56073910 w 150"/>
              <a:gd name="T31" fmla="*/ 0 h 156"/>
              <a:gd name="T32" fmla="*/ 47253723 w 150"/>
              <a:gd name="T33" fmla="*/ 0 h 156"/>
              <a:gd name="T34" fmla="*/ 37172262 w 150"/>
              <a:gd name="T35" fmla="*/ 0 h 156"/>
              <a:gd name="T36" fmla="*/ 28982315 w 150"/>
              <a:gd name="T37" fmla="*/ 3150394 h 156"/>
              <a:gd name="T38" fmla="*/ 20161335 w 150"/>
              <a:gd name="T39" fmla="*/ 6930231 h 156"/>
              <a:gd name="T40" fmla="*/ 13231074 w 150"/>
              <a:gd name="T41" fmla="*/ 13860463 h 156"/>
              <a:gd name="T42" fmla="*/ 6930260 w 150"/>
              <a:gd name="T43" fmla="*/ 20791488 h 156"/>
              <a:gd name="T44" fmla="*/ 3150407 w 150"/>
              <a:gd name="T45" fmla="*/ 29611638 h 156"/>
              <a:gd name="T46" fmla="*/ 630240 w 150"/>
              <a:gd name="T47" fmla="*/ 39062025 h 156"/>
              <a:gd name="T48" fmla="*/ 0 w 150"/>
              <a:gd name="T49" fmla="*/ 49772888 h 156"/>
              <a:gd name="T50" fmla="*/ 630240 w 150"/>
              <a:gd name="T51" fmla="*/ 58593831 h 156"/>
              <a:gd name="T52" fmla="*/ 3150407 w 150"/>
              <a:gd name="T53" fmla="*/ 67413981 h 156"/>
              <a:gd name="T54" fmla="*/ 6930260 w 150"/>
              <a:gd name="T55" fmla="*/ 75604688 h 156"/>
              <a:gd name="T56" fmla="*/ 13231074 w 150"/>
              <a:gd name="T57" fmla="*/ 83795394 h 156"/>
              <a:gd name="T58" fmla="*/ 20161335 w 150"/>
              <a:gd name="T59" fmla="*/ 88835706 h 156"/>
              <a:gd name="T60" fmla="*/ 28982315 w 150"/>
              <a:gd name="T61" fmla="*/ 93245781 h 156"/>
              <a:gd name="T62" fmla="*/ 37172262 w 150"/>
              <a:gd name="T63" fmla="*/ 96396175 h 156"/>
              <a:gd name="T64" fmla="*/ 47253723 w 150"/>
              <a:gd name="T65" fmla="*/ 98286094 h 15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0"/>
              <a:gd name="T100" fmla="*/ 0 h 156"/>
              <a:gd name="T101" fmla="*/ 150 w 150"/>
              <a:gd name="T102" fmla="*/ 156 h 15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0" h="156">
                <a:moveTo>
                  <a:pt x="75" y="156"/>
                </a:moveTo>
                <a:lnTo>
                  <a:pt x="89" y="153"/>
                </a:lnTo>
                <a:lnTo>
                  <a:pt x="104" y="148"/>
                </a:lnTo>
                <a:lnTo>
                  <a:pt x="117" y="141"/>
                </a:lnTo>
                <a:lnTo>
                  <a:pt x="128" y="133"/>
                </a:lnTo>
                <a:lnTo>
                  <a:pt x="136" y="120"/>
                </a:lnTo>
                <a:lnTo>
                  <a:pt x="144" y="107"/>
                </a:lnTo>
                <a:lnTo>
                  <a:pt x="148" y="93"/>
                </a:lnTo>
                <a:lnTo>
                  <a:pt x="150" y="79"/>
                </a:lnTo>
                <a:lnTo>
                  <a:pt x="148" y="62"/>
                </a:lnTo>
                <a:lnTo>
                  <a:pt x="144" y="47"/>
                </a:lnTo>
                <a:lnTo>
                  <a:pt x="136" y="33"/>
                </a:lnTo>
                <a:lnTo>
                  <a:pt x="128" y="22"/>
                </a:lnTo>
                <a:lnTo>
                  <a:pt x="117" y="11"/>
                </a:lnTo>
                <a:lnTo>
                  <a:pt x="104" y="5"/>
                </a:lnTo>
                <a:lnTo>
                  <a:pt x="89" y="0"/>
                </a:lnTo>
                <a:lnTo>
                  <a:pt x="75" y="0"/>
                </a:lnTo>
                <a:lnTo>
                  <a:pt x="59" y="0"/>
                </a:lnTo>
                <a:lnTo>
                  <a:pt x="46" y="5"/>
                </a:lnTo>
                <a:lnTo>
                  <a:pt x="32" y="11"/>
                </a:lnTo>
                <a:lnTo>
                  <a:pt x="21" y="22"/>
                </a:lnTo>
                <a:lnTo>
                  <a:pt x="11" y="33"/>
                </a:lnTo>
                <a:lnTo>
                  <a:pt x="5" y="47"/>
                </a:lnTo>
                <a:lnTo>
                  <a:pt x="1" y="62"/>
                </a:lnTo>
                <a:lnTo>
                  <a:pt x="0" y="79"/>
                </a:lnTo>
                <a:lnTo>
                  <a:pt x="1" y="93"/>
                </a:lnTo>
                <a:lnTo>
                  <a:pt x="5" y="107"/>
                </a:lnTo>
                <a:lnTo>
                  <a:pt x="11" y="120"/>
                </a:lnTo>
                <a:lnTo>
                  <a:pt x="21" y="133"/>
                </a:lnTo>
                <a:lnTo>
                  <a:pt x="32" y="141"/>
                </a:lnTo>
                <a:lnTo>
                  <a:pt x="46" y="148"/>
                </a:lnTo>
                <a:lnTo>
                  <a:pt x="59" y="153"/>
                </a:lnTo>
                <a:lnTo>
                  <a:pt x="75" y="156"/>
                </a:lnTo>
                <a:close/>
              </a:path>
            </a:pathLst>
          </a:custGeom>
          <a:solidFill>
            <a:srgbClr val="FFF3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22" name="Freeform 1289"/>
          <p:cNvSpPr>
            <a:spLocks/>
          </p:cNvSpPr>
          <p:nvPr/>
        </p:nvSpPr>
        <p:spPr bwMode="auto">
          <a:xfrm>
            <a:off x="4975225" y="4411663"/>
            <a:ext cx="119063" cy="123825"/>
          </a:xfrm>
          <a:custGeom>
            <a:avLst/>
            <a:gdLst>
              <a:gd name="T0" fmla="*/ 47253723 w 150"/>
              <a:gd name="T1" fmla="*/ 98286094 h 156"/>
              <a:gd name="T2" fmla="*/ 56073910 w 150"/>
              <a:gd name="T3" fmla="*/ 96396175 h 156"/>
              <a:gd name="T4" fmla="*/ 64894891 w 150"/>
              <a:gd name="T5" fmla="*/ 93245781 h 156"/>
              <a:gd name="T6" fmla="*/ 73084838 w 150"/>
              <a:gd name="T7" fmla="*/ 88835706 h 156"/>
              <a:gd name="T8" fmla="*/ 80015892 w 150"/>
              <a:gd name="T9" fmla="*/ 83795394 h 156"/>
              <a:gd name="T10" fmla="*/ 85685672 w 150"/>
              <a:gd name="T11" fmla="*/ 75604688 h 156"/>
              <a:gd name="T12" fmla="*/ 90096560 w 150"/>
              <a:gd name="T13" fmla="*/ 67413981 h 156"/>
              <a:gd name="T14" fmla="*/ 93246173 w 150"/>
              <a:gd name="T15" fmla="*/ 57963594 h 156"/>
              <a:gd name="T16" fmla="*/ 94506653 w 150"/>
              <a:gd name="T17" fmla="*/ 48513206 h 156"/>
              <a:gd name="T18" fmla="*/ 93246173 w 150"/>
              <a:gd name="T19" fmla="*/ 37802344 h 156"/>
              <a:gd name="T20" fmla="*/ 90096560 w 150"/>
              <a:gd name="T21" fmla="*/ 28981400 h 156"/>
              <a:gd name="T22" fmla="*/ 85685672 w 150"/>
              <a:gd name="T23" fmla="*/ 20161250 h 156"/>
              <a:gd name="T24" fmla="*/ 80015892 w 150"/>
              <a:gd name="T25" fmla="*/ 13860463 h 156"/>
              <a:gd name="T26" fmla="*/ 73084838 w 150"/>
              <a:gd name="T27" fmla="*/ 6930231 h 156"/>
              <a:gd name="T28" fmla="*/ 64894891 w 150"/>
              <a:gd name="T29" fmla="*/ 3150394 h 156"/>
              <a:gd name="T30" fmla="*/ 56073910 w 150"/>
              <a:gd name="T31" fmla="*/ 0 h 156"/>
              <a:gd name="T32" fmla="*/ 47253723 w 150"/>
              <a:gd name="T33" fmla="*/ 0 h 156"/>
              <a:gd name="T34" fmla="*/ 37172262 w 150"/>
              <a:gd name="T35" fmla="*/ 0 h 156"/>
              <a:gd name="T36" fmla="*/ 28982315 w 150"/>
              <a:gd name="T37" fmla="*/ 3150394 h 156"/>
              <a:gd name="T38" fmla="*/ 20161335 w 150"/>
              <a:gd name="T39" fmla="*/ 6930231 h 156"/>
              <a:gd name="T40" fmla="*/ 13231074 w 150"/>
              <a:gd name="T41" fmla="*/ 13860463 h 156"/>
              <a:gd name="T42" fmla="*/ 6930260 w 150"/>
              <a:gd name="T43" fmla="*/ 20161250 h 156"/>
              <a:gd name="T44" fmla="*/ 3150407 w 150"/>
              <a:gd name="T45" fmla="*/ 28981400 h 156"/>
              <a:gd name="T46" fmla="*/ 630240 w 150"/>
              <a:gd name="T47" fmla="*/ 37802344 h 156"/>
              <a:gd name="T48" fmla="*/ 0 w 150"/>
              <a:gd name="T49" fmla="*/ 48513206 h 156"/>
              <a:gd name="T50" fmla="*/ 630240 w 150"/>
              <a:gd name="T51" fmla="*/ 57963594 h 156"/>
              <a:gd name="T52" fmla="*/ 3150407 w 150"/>
              <a:gd name="T53" fmla="*/ 67413981 h 156"/>
              <a:gd name="T54" fmla="*/ 6930260 w 150"/>
              <a:gd name="T55" fmla="*/ 75604688 h 156"/>
              <a:gd name="T56" fmla="*/ 13231074 w 150"/>
              <a:gd name="T57" fmla="*/ 83795394 h 156"/>
              <a:gd name="T58" fmla="*/ 20161335 w 150"/>
              <a:gd name="T59" fmla="*/ 88835706 h 156"/>
              <a:gd name="T60" fmla="*/ 28982315 w 150"/>
              <a:gd name="T61" fmla="*/ 93245781 h 156"/>
              <a:gd name="T62" fmla="*/ 37172262 w 150"/>
              <a:gd name="T63" fmla="*/ 96396175 h 156"/>
              <a:gd name="T64" fmla="*/ 47253723 w 150"/>
              <a:gd name="T65" fmla="*/ 98286094 h 15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0"/>
              <a:gd name="T100" fmla="*/ 0 h 156"/>
              <a:gd name="T101" fmla="*/ 150 w 150"/>
              <a:gd name="T102" fmla="*/ 156 h 15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0" h="156">
                <a:moveTo>
                  <a:pt x="75" y="156"/>
                </a:moveTo>
                <a:lnTo>
                  <a:pt x="89" y="153"/>
                </a:lnTo>
                <a:lnTo>
                  <a:pt x="103" y="148"/>
                </a:lnTo>
                <a:lnTo>
                  <a:pt x="116" y="141"/>
                </a:lnTo>
                <a:lnTo>
                  <a:pt x="127" y="133"/>
                </a:lnTo>
                <a:lnTo>
                  <a:pt x="136" y="120"/>
                </a:lnTo>
                <a:lnTo>
                  <a:pt x="143" y="107"/>
                </a:lnTo>
                <a:lnTo>
                  <a:pt x="148" y="92"/>
                </a:lnTo>
                <a:lnTo>
                  <a:pt x="150" y="77"/>
                </a:lnTo>
                <a:lnTo>
                  <a:pt x="148" y="60"/>
                </a:lnTo>
                <a:lnTo>
                  <a:pt x="143" y="46"/>
                </a:lnTo>
                <a:lnTo>
                  <a:pt x="136" y="32"/>
                </a:lnTo>
                <a:lnTo>
                  <a:pt x="127" y="22"/>
                </a:lnTo>
                <a:lnTo>
                  <a:pt x="116" y="11"/>
                </a:lnTo>
                <a:lnTo>
                  <a:pt x="103" y="5"/>
                </a:lnTo>
                <a:lnTo>
                  <a:pt x="89" y="0"/>
                </a:lnTo>
                <a:lnTo>
                  <a:pt x="75" y="0"/>
                </a:lnTo>
                <a:lnTo>
                  <a:pt x="59" y="0"/>
                </a:lnTo>
                <a:lnTo>
                  <a:pt x="46" y="5"/>
                </a:lnTo>
                <a:lnTo>
                  <a:pt x="32" y="11"/>
                </a:lnTo>
                <a:lnTo>
                  <a:pt x="21" y="22"/>
                </a:lnTo>
                <a:lnTo>
                  <a:pt x="11" y="32"/>
                </a:lnTo>
                <a:lnTo>
                  <a:pt x="5" y="46"/>
                </a:lnTo>
                <a:lnTo>
                  <a:pt x="1" y="60"/>
                </a:lnTo>
                <a:lnTo>
                  <a:pt x="0" y="77"/>
                </a:lnTo>
                <a:lnTo>
                  <a:pt x="1" y="92"/>
                </a:lnTo>
                <a:lnTo>
                  <a:pt x="5" y="107"/>
                </a:lnTo>
                <a:lnTo>
                  <a:pt x="11" y="120"/>
                </a:lnTo>
                <a:lnTo>
                  <a:pt x="21" y="133"/>
                </a:lnTo>
                <a:lnTo>
                  <a:pt x="32" y="141"/>
                </a:lnTo>
                <a:lnTo>
                  <a:pt x="46" y="148"/>
                </a:lnTo>
                <a:lnTo>
                  <a:pt x="59" y="153"/>
                </a:lnTo>
                <a:lnTo>
                  <a:pt x="75" y="156"/>
                </a:lnTo>
                <a:close/>
              </a:path>
            </a:pathLst>
          </a:custGeom>
          <a:solidFill>
            <a:srgbClr val="FFF3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23" name="Freeform 1290"/>
          <p:cNvSpPr>
            <a:spLocks/>
          </p:cNvSpPr>
          <p:nvPr/>
        </p:nvSpPr>
        <p:spPr bwMode="auto">
          <a:xfrm>
            <a:off x="4975225" y="4411663"/>
            <a:ext cx="119063" cy="120650"/>
          </a:xfrm>
          <a:custGeom>
            <a:avLst/>
            <a:gdLst>
              <a:gd name="T0" fmla="*/ 47251230 w 149"/>
              <a:gd name="T1" fmla="*/ 95140016 h 153"/>
              <a:gd name="T2" fmla="*/ 56190544 w 149"/>
              <a:gd name="T3" fmla="*/ 93274278 h 153"/>
              <a:gd name="T4" fmla="*/ 65768324 w 149"/>
              <a:gd name="T5" fmla="*/ 90165767 h 153"/>
              <a:gd name="T6" fmla="*/ 74069172 w 149"/>
              <a:gd name="T7" fmla="*/ 85190728 h 153"/>
              <a:gd name="T8" fmla="*/ 81093090 w 149"/>
              <a:gd name="T9" fmla="*/ 80216479 h 153"/>
              <a:gd name="T10" fmla="*/ 86201612 w 149"/>
              <a:gd name="T11" fmla="*/ 73375703 h 153"/>
              <a:gd name="T12" fmla="*/ 90670869 w 149"/>
              <a:gd name="T13" fmla="*/ 65914328 h 153"/>
              <a:gd name="T14" fmla="*/ 93863995 w 149"/>
              <a:gd name="T15" fmla="*/ 57208603 h 153"/>
              <a:gd name="T16" fmla="*/ 95140926 w 149"/>
              <a:gd name="T17" fmla="*/ 47880702 h 153"/>
              <a:gd name="T18" fmla="*/ 93863995 w 149"/>
              <a:gd name="T19" fmla="*/ 37310027 h 153"/>
              <a:gd name="T20" fmla="*/ 90670869 w 149"/>
              <a:gd name="T21" fmla="*/ 28604301 h 153"/>
              <a:gd name="T22" fmla="*/ 86201612 w 149"/>
              <a:gd name="T23" fmla="*/ 19898576 h 153"/>
              <a:gd name="T24" fmla="*/ 81093090 w 149"/>
              <a:gd name="T25" fmla="*/ 13679975 h 153"/>
              <a:gd name="T26" fmla="*/ 74069172 w 149"/>
              <a:gd name="T27" fmla="*/ 6839988 h 153"/>
              <a:gd name="T28" fmla="*/ 65768324 w 149"/>
              <a:gd name="T29" fmla="*/ 3109300 h 153"/>
              <a:gd name="T30" fmla="*/ 56190544 w 149"/>
              <a:gd name="T31" fmla="*/ 0 h 153"/>
              <a:gd name="T32" fmla="*/ 47251230 w 149"/>
              <a:gd name="T33" fmla="*/ 0 h 153"/>
              <a:gd name="T34" fmla="*/ 37034986 w 149"/>
              <a:gd name="T35" fmla="*/ 0 h 153"/>
              <a:gd name="T36" fmla="*/ 28095672 w 149"/>
              <a:gd name="T37" fmla="*/ 3109300 h 153"/>
              <a:gd name="T38" fmla="*/ 20433288 w 149"/>
              <a:gd name="T39" fmla="*/ 6839988 h 153"/>
              <a:gd name="T40" fmla="*/ 13409370 w 149"/>
              <a:gd name="T41" fmla="*/ 13679975 h 153"/>
              <a:gd name="T42" fmla="*/ 7023918 w 149"/>
              <a:gd name="T43" fmla="*/ 19898576 h 153"/>
              <a:gd name="T44" fmla="*/ 3192327 w 149"/>
              <a:gd name="T45" fmla="*/ 28604301 h 153"/>
              <a:gd name="T46" fmla="*/ 638465 w 149"/>
              <a:gd name="T47" fmla="*/ 37310027 h 153"/>
              <a:gd name="T48" fmla="*/ 0 w 149"/>
              <a:gd name="T49" fmla="*/ 47880702 h 153"/>
              <a:gd name="T50" fmla="*/ 638465 w 149"/>
              <a:gd name="T51" fmla="*/ 57208603 h 153"/>
              <a:gd name="T52" fmla="*/ 3192327 w 149"/>
              <a:gd name="T53" fmla="*/ 65914328 h 153"/>
              <a:gd name="T54" fmla="*/ 7023918 w 149"/>
              <a:gd name="T55" fmla="*/ 73375703 h 153"/>
              <a:gd name="T56" fmla="*/ 13409370 w 149"/>
              <a:gd name="T57" fmla="*/ 80216479 h 153"/>
              <a:gd name="T58" fmla="*/ 20433288 w 149"/>
              <a:gd name="T59" fmla="*/ 85190728 h 153"/>
              <a:gd name="T60" fmla="*/ 28095672 w 149"/>
              <a:gd name="T61" fmla="*/ 90165767 h 153"/>
              <a:gd name="T62" fmla="*/ 37034986 w 149"/>
              <a:gd name="T63" fmla="*/ 93274278 h 153"/>
              <a:gd name="T64" fmla="*/ 47251230 w 149"/>
              <a:gd name="T65" fmla="*/ 95140016 h 15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9"/>
              <a:gd name="T100" fmla="*/ 0 h 153"/>
              <a:gd name="T101" fmla="*/ 149 w 149"/>
              <a:gd name="T102" fmla="*/ 153 h 15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9" h="153">
                <a:moveTo>
                  <a:pt x="74" y="153"/>
                </a:moveTo>
                <a:lnTo>
                  <a:pt x="88" y="150"/>
                </a:lnTo>
                <a:lnTo>
                  <a:pt x="103" y="145"/>
                </a:lnTo>
                <a:lnTo>
                  <a:pt x="116" y="137"/>
                </a:lnTo>
                <a:lnTo>
                  <a:pt x="127" y="129"/>
                </a:lnTo>
                <a:lnTo>
                  <a:pt x="135" y="118"/>
                </a:lnTo>
                <a:lnTo>
                  <a:pt x="142" y="106"/>
                </a:lnTo>
                <a:lnTo>
                  <a:pt x="147" y="92"/>
                </a:lnTo>
                <a:lnTo>
                  <a:pt x="149" y="77"/>
                </a:lnTo>
                <a:lnTo>
                  <a:pt x="147" y="60"/>
                </a:lnTo>
                <a:lnTo>
                  <a:pt x="142" y="46"/>
                </a:lnTo>
                <a:lnTo>
                  <a:pt x="135" y="32"/>
                </a:lnTo>
                <a:lnTo>
                  <a:pt x="127" y="22"/>
                </a:lnTo>
                <a:lnTo>
                  <a:pt x="116" y="11"/>
                </a:lnTo>
                <a:lnTo>
                  <a:pt x="103" y="5"/>
                </a:lnTo>
                <a:lnTo>
                  <a:pt x="88" y="0"/>
                </a:lnTo>
                <a:lnTo>
                  <a:pt x="74" y="0"/>
                </a:lnTo>
                <a:lnTo>
                  <a:pt x="58" y="0"/>
                </a:lnTo>
                <a:lnTo>
                  <a:pt x="44" y="5"/>
                </a:lnTo>
                <a:lnTo>
                  <a:pt x="32" y="11"/>
                </a:lnTo>
                <a:lnTo>
                  <a:pt x="21" y="22"/>
                </a:lnTo>
                <a:lnTo>
                  <a:pt x="11" y="32"/>
                </a:lnTo>
                <a:lnTo>
                  <a:pt x="5" y="46"/>
                </a:lnTo>
                <a:lnTo>
                  <a:pt x="1" y="60"/>
                </a:lnTo>
                <a:lnTo>
                  <a:pt x="0" y="77"/>
                </a:lnTo>
                <a:lnTo>
                  <a:pt x="1" y="92"/>
                </a:lnTo>
                <a:lnTo>
                  <a:pt x="5" y="106"/>
                </a:lnTo>
                <a:lnTo>
                  <a:pt x="11" y="118"/>
                </a:lnTo>
                <a:lnTo>
                  <a:pt x="21" y="129"/>
                </a:lnTo>
                <a:lnTo>
                  <a:pt x="32" y="137"/>
                </a:lnTo>
                <a:lnTo>
                  <a:pt x="44" y="145"/>
                </a:lnTo>
                <a:lnTo>
                  <a:pt x="58" y="150"/>
                </a:lnTo>
                <a:lnTo>
                  <a:pt x="74" y="153"/>
                </a:lnTo>
                <a:close/>
              </a:path>
            </a:pathLst>
          </a:custGeom>
          <a:solidFill>
            <a:srgbClr val="FFF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24" name="Freeform 1291"/>
          <p:cNvSpPr>
            <a:spLocks/>
          </p:cNvSpPr>
          <p:nvPr/>
        </p:nvSpPr>
        <p:spPr bwMode="auto">
          <a:xfrm>
            <a:off x="4975225" y="4413250"/>
            <a:ext cx="119063" cy="119063"/>
          </a:xfrm>
          <a:custGeom>
            <a:avLst/>
            <a:gdLst>
              <a:gd name="T0" fmla="*/ 47244681 w 148"/>
              <a:gd name="T1" fmla="*/ 94506653 h 150"/>
              <a:gd name="T2" fmla="*/ 56305536 w 148"/>
              <a:gd name="T3" fmla="*/ 92616726 h 150"/>
              <a:gd name="T4" fmla="*/ 65365587 w 148"/>
              <a:gd name="T5" fmla="*/ 89466319 h 150"/>
              <a:gd name="T6" fmla="*/ 73779640 w 148"/>
              <a:gd name="T7" fmla="*/ 84425986 h 150"/>
              <a:gd name="T8" fmla="*/ 80898482 w 148"/>
              <a:gd name="T9" fmla="*/ 79385652 h 150"/>
              <a:gd name="T10" fmla="*/ 86722915 w 148"/>
              <a:gd name="T11" fmla="*/ 72455392 h 150"/>
              <a:gd name="T12" fmla="*/ 91253745 w 148"/>
              <a:gd name="T13" fmla="*/ 64894891 h 150"/>
              <a:gd name="T14" fmla="*/ 94489362 w 148"/>
              <a:gd name="T15" fmla="*/ 56073910 h 150"/>
              <a:gd name="T16" fmla="*/ 95783770 w 148"/>
              <a:gd name="T17" fmla="*/ 46623483 h 150"/>
              <a:gd name="T18" fmla="*/ 94489362 w 148"/>
              <a:gd name="T19" fmla="*/ 35912576 h 150"/>
              <a:gd name="T20" fmla="*/ 91253745 w 148"/>
              <a:gd name="T21" fmla="*/ 27091595 h 150"/>
              <a:gd name="T22" fmla="*/ 86722915 w 148"/>
              <a:gd name="T23" fmla="*/ 18901648 h 150"/>
              <a:gd name="T24" fmla="*/ 80898482 w 148"/>
              <a:gd name="T25" fmla="*/ 13231074 h 150"/>
              <a:gd name="T26" fmla="*/ 73779640 w 148"/>
              <a:gd name="T27" fmla="*/ 6930260 h 150"/>
              <a:gd name="T28" fmla="*/ 65365587 w 148"/>
              <a:gd name="T29" fmla="*/ 3150407 h 150"/>
              <a:gd name="T30" fmla="*/ 56305536 w 148"/>
              <a:gd name="T31" fmla="*/ 0 h 150"/>
              <a:gd name="T32" fmla="*/ 47244681 w 148"/>
              <a:gd name="T33" fmla="*/ 0 h 150"/>
              <a:gd name="T34" fmla="*/ 36889418 w 148"/>
              <a:gd name="T35" fmla="*/ 0 h 150"/>
              <a:gd name="T36" fmla="*/ 27829367 w 148"/>
              <a:gd name="T37" fmla="*/ 3150407 h 150"/>
              <a:gd name="T38" fmla="*/ 20062920 w 148"/>
              <a:gd name="T39" fmla="*/ 6930260 h 150"/>
              <a:gd name="T40" fmla="*/ 12944079 w 148"/>
              <a:gd name="T41" fmla="*/ 13231074 h 150"/>
              <a:gd name="T42" fmla="*/ 7118841 w 148"/>
              <a:gd name="T43" fmla="*/ 18901648 h 150"/>
              <a:gd name="T44" fmla="*/ 2588816 w 148"/>
              <a:gd name="T45" fmla="*/ 27091595 h 150"/>
              <a:gd name="T46" fmla="*/ 0 w 148"/>
              <a:gd name="T47" fmla="*/ 35912576 h 150"/>
              <a:gd name="T48" fmla="*/ 0 w 148"/>
              <a:gd name="T49" fmla="*/ 46623483 h 150"/>
              <a:gd name="T50" fmla="*/ 0 w 148"/>
              <a:gd name="T51" fmla="*/ 56073910 h 150"/>
              <a:gd name="T52" fmla="*/ 2588816 w 148"/>
              <a:gd name="T53" fmla="*/ 64894891 h 150"/>
              <a:gd name="T54" fmla="*/ 7118841 w 148"/>
              <a:gd name="T55" fmla="*/ 72455392 h 150"/>
              <a:gd name="T56" fmla="*/ 12944079 w 148"/>
              <a:gd name="T57" fmla="*/ 79385652 h 150"/>
              <a:gd name="T58" fmla="*/ 20062920 w 148"/>
              <a:gd name="T59" fmla="*/ 84425986 h 150"/>
              <a:gd name="T60" fmla="*/ 27829367 w 148"/>
              <a:gd name="T61" fmla="*/ 89466319 h 150"/>
              <a:gd name="T62" fmla="*/ 36889418 w 148"/>
              <a:gd name="T63" fmla="*/ 92616726 h 150"/>
              <a:gd name="T64" fmla="*/ 47244681 w 148"/>
              <a:gd name="T65" fmla="*/ 94506653 h 1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8"/>
              <a:gd name="T100" fmla="*/ 0 h 150"/>
              <a:gd name="T101" fmla="*/ 148 w 148"/>
              <a:gd name="T102" fmla="*/ 150 h 15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8" h="150">
                <a:moveTo>
                  <a:pt x="73" y="150"/>
                </a:moveTo>
                <a:lnTo>
                  <a:pt x="87" y="147"/>
                </a:lnTo>
                <a:lnTo>
                  <a:pt x="101" y="142"/>
                </a:lnTo>
                <a:lnTo>
                  <a:pt x="114" y="134"/>
                </a:lnTo>
                <a:lnTo>
                  <a:pt x="125" y="126"/>
                </a:lnTo>
                <a:lnTo>
                  <a:pt x="134" y="115"/>
                </a:lnTo>
                <a:lnTo>
                  <a:pt x="141" y="103"/>
                </a:lnTo>
                <a:lnTo>
                  <a:pt x="146" y="89"/>
                </a:lnTo>
                <a:lnTo>
                  <a:pt x="148" y="74"/>
                </a:lnTo>
                <a:lnTo>
                  <a:pt x="146" y="57"/>
                </a:lnTo>
                <a:lnTo>
                  <a:pt x="141" y="43"/>
                </a:lnTo>
                <a:lnTo>
                  <a:pt x="134" y="30"/>
                </a:lnTo>
                <a:lnTo>
                  <a:pt x="125" y="21"/>
                </a:lnTo>
                <a:lnTo>
                  <a:pt x="114" y="11"/>
                </a:lnTo>
                <a:lnTo>
                  <a:pt x="101" y="5"/>
                </a:lnTo>
                <a:lnTo>
                  <a:pt x="87" y="0"/>
                </a:lnTo>
                <a:lnTo>
                  <a:pt x="73" y="0"/>
                </a:lnTo>
                <a:lnTo>
                  <a:pt x="57" y="0"/>
                </a:lnTo>
                <a:lnTo>
                  <a:pt x="43" y="5"/>
                </a:lnTo>
                <a:lnTo>
                  <a:pt x="31" y="11"/>
                </a:lnTo>
                <a:lnTo>
                  <a:pt x="20" y="21"/>
                </a:lnTo>
                <a:lnTo>
                  <a:pt x="11" y="30"/>
                </a:lnTo>
                <a:lnTo>
                  <a:pt x="4" y="43"/>
                </a:lnTo>
                <a:lnTo>
                  <a:pt x="0" y="57"/>
                </a:lnTo>
                <a:lnTo>
                  <a:pt x="0" y="74"/>
                </a:lnTo>
                <a:lnTo>
                  <a:pt x="0" y="89"/>
                </a:lnTo>
                <a:lnTo>
                  <a:pt x="4" y="103"/>
                </a:lnTo>
                <a:lnTo>
                  <a:pt x="11" y="115"/>
                </a:lnTo>
                <a:lnTo>
                  <a:pt x="20" y="126"/>
                </a:lnTo>
                <a:lnTo>
                  <a:pt x="31" y="134"/>
                </a:lnTo>
                <a:lnTo>
                  <a:pt x="43" y="142"/>
                </a:lnTo>
                <a:lnTo>
                  <a:pt x="57" y="147"/>
                </a:lnTo>
                <a:lnTo>
                  <a:pt x="73" y="150"/>
                </a:lnTo>
                <a:close/>
              </a:path>
            </a:pathLst>
          </a:custGeom>
          <a:solidFill>
            <a:srgbClr val="FFF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25" name="Freeform 1292"/>
          <p:cNvSpPr>
            <a:spLocks/>
          </p:cNvSpPr>
          <p:nvPr/>
        </p:nvSpPr>
        <p:spPr bwMode="auto">
          <a:xfrm>
            <a:off x="4975225" y="4413250"/>
            <a:ext cx="115888" cy="117475"/>
          </a:xfrm>
          <a:custGeom>
            <a:avLst/>
            <a:gdLst>
              <a:gd name="T0" fmla="*/ 45993248 w 146"/>
              <a:gd name="T1" fmla="*/ 92619971 h 149"/>
              <a:gd name="T2" fmla="*/ 54814230 w 146"/>
              <a:gd name="T3" fmla="*/ 90133285 h 149"/>
              <a:gd name="T4" fmla="*/ 63634418 w 146"/>
              <a:gd name="T5" fmla="*/ 88268665 h 149"/>
              <a:gd name="T6" fmla="*/ 70564679 w 146"/>
              <a:gd name="T7" fmla="*/ 83296082 h 149"/>
              <a:gd name="T8" fmla="*/ 78125181 w 146"/>
              <a:gd name="T9" fmla="*/ 78322711 h 149"/>
              <a:gd name="T10" fmla="*/ 83165515 w 146"/>
              <a:gd name="T11" fmla="*/ 70863443 h 149"/>
              <a:gd name="T12" fmla="*/ 88205849 w 146"/>
              <a:gd name="T13" fmla="*/ 64026240 h 149"/>
              <a:gd name="T14" fmla="*/ 90096570 w 146"/>
              <a:gd name="T15" fmla="*/ 55323629 h 149"/>
              <a:gd name="T16" fmla="*/ 91986497 w 146"/>
              <a:gd name="T17" fmla="*/ 45998953 h 149"/>
              <a:gd name="T18" fmla="*/ 90096570 w 146"/>
              <a:gd name="T19" fmla="*/ 35431721 h 149"/>
              <a:gd name="T20" fmla="*/ 88205849 w 146"/>
              <a:gd name="T21" fmla="*/ 26729110 h 149"/>
              <a:gd name="T22" fmla="*/ 83165515 w 146"/>
              <a:gd name="T23" fmla="*/ 18648565 h 149"/>
              <a:gd name="T24" fmla="*/ 78125181 w 146"/>
              <a:gd name="T25" fmla="*/ 13053917 h 149"/>
              <a:gd name="T26" fmla="*/ 70564679 w 146"/>
              <a:gd name="T27" fmla="*/ 6837991 h 149"/>
              <a:gd name="T28" fmla="*/ 63634418 w 146"/>
              <a:gd name="T29" fmla="*/ 3107963 h 149"/>
              <a:gd name="T30" fmla="*/ 54814230 w 146"/>
              <a:gd name="T31" fmla="*/ 0 h 149"/>
              <a:gd name="T32" fmla="*/ 45993248 w 146"/>
              <a:gd name="T33" fmla="*/ 0 h 149"/>
              <a:gd name="T34" fmla="*/ 35912580 w 146"/>
              <a:gd name="T35" fmla="*/ 0 h 149"/>
              <a:gd name="T36" fmla="*/ 27091598 w 146"/>
              <a:gd name="T37" fmla="*/ 3107963 h 149"/>
              <a:gd name="T38" fmla="*/ 19531097 w 146"/>
              <a:gd name="T39" fmla="*/ 6837991 h 149"/>
              <a:gd name="T40" fmla="*/ 12600836 w 146"/>
              <a:gd name="T41" fmla="*/ 13053917 h 149"/>
              <a:gd name="T42" fmla="*/ 6930261 w 146"/>
              <a:gd name="T43" fmla="*/ 18648565 h 149"/>
              <a:gd name="T44" fmla="*/ 2520167 w 146"/>
              <a:gd name="T45" fmla="*/ 26729110 h 149"/>
              <a:gd name="T46" fmla="*/ 0 w 146"/>
              <a:gd name="T47" fmla="*/ 35431721 h 149"/>
              <a:gd name="T48" fmla="*/ 0 w 146"/>
              <a:gd name="T49" fmla="*/ 45998953 h 149"/>
              <a:gd name="T50" fmla="*/ 0 w 146"/>
              <a:gd name="T51" fmla="*/ 55323629 h 149"/>
              <a:gd name="T52" fmla="*/ 2520167 w 146"/>
              <a:gd name="T53" fmla="*/ 64026240 h 149"/>
              <a:gd name="T54" fmla="*/ 6930261 w 146"/>
              <a:gd name="T55" fmla="*/ 70863443 h 149"/>
              <a:gd name="T56" fmla="*/ 12600836 w 146"/>
              <a:gd name="T57" fmla="*/ 78322711 h 149"/>
              <a:gd name="T58" fmla="*/ 19531097 w 146"/>
              <a:gd name="T59" fmla="*/ 83296082 h 149"/>
              <a:gd name="T60" fmla="*/ 27091598 w 146"/>
              <a:gd name="T61" fmla="*/ 88268665 h 149"/>
              <a:gd name="T62" fmla="*/ 35912580 w 146"/>
              <a:gd name="T63" fmla="*/ 90133285 h 149"/>
              <a:gd name="T64" fmla="*/ 45993248 w 146"/>
              <a:gd name="T65" fmla="*/ 92619971 h 1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6"/>
              <a:gd name="T100" fmla="*/ 0 h 149"/>
              <a:gd name="T101" fmla="*/ 146 w 146"/>
              <a:gd name="T102" fmla="*/ 149 h 1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6" h="149">
                <a:moveTo>
                  <a:pt x="73" y="149"/>
                </a:moveTo>
                <a:lnTo>
                  <a:pt x="87" y="145"/>
                </a:lnTo>
                <a:lnTo>
                  <a:pt x="101" y="142"/>
                </a:lnTo>
                <a:lnTo>
                  <a:pt x="112" y="134"/>
                </a:lnTo>
                <a:lnTo>
                  <a:pt x="124" y="126"/>
                </a:lnTo>
                <a:lnTo>
                  <a:pt x="132" y="114"/>
                </a:lnTo>
                <a:lnTo>
                  <a:pt x="140" y="103"/>
                </a:lnTo>
                <a:lnTo>
                  <a:pt x="143" y="89"/>
                </a:lnTo>
                <a:lnTo>
                  <a:pt x="146" y="74"/>
                </a:lnTo>
                <a:lnTo>
                  <a:pt x="143" y="57"/>
                </a:lnTo>
                <a:lnTo>
                  <a:pt x="140" y="43"/>
                </a:lnTo>
                <a:lnTo>
                  <a:pt x="132" y="30"/>
                </a:lnTo>
                <a:lnTo>
                  <a:pt x="124" y="21"/>
                </a:lnTo>
                <a:lnTo>
                  <a:pt x="112" y="11"/>
                </a:lnTo>
                <a:lnTo>
                  <a:pt x="101" y="5"/>
                </a:lnTo>
                <a:lnTo>
                  <a:pt x="87" y="0"/>
                </a:lnTo>
                <a:lnTo>
                  <a:pt x="73" y="0"/>
                </a:lnTo>
                <a:lnTo>
                  <a:pt x="57" y="0"/>
                </a:lnTo>
                <a:lnTo>
                  <a:pt x="43" y="5"/>
                </a:lnTo>
                <a:lnTo>
                  <a:pt x="31" y="11"/>
                </a:lnTo>
                <a:lnTo>
                  <a:pt x="20" y="21"/>
                </a:lnTo>
                <a:lnTo>
                  <a:pt x="11" y="30"/>
                </a:lnTo>
                <a:lnTo>
                  <a:pt x="4" y="43"/>
                </a:lnTo>
                <a:lnTo>
                  <a:pt x="0" y="57"/>
                </a:lnTo>
                <a:lnTo>
                  <a:pt x="0" y="74"/>
                </a:lnTo>
                <a:lnTo>
                  <a:pt x="0" y="89"/>
                </a:lnTo>
                <a:lnTo>
                  <a:pt x="4" y="103"/>
                </a:lnTo>
                <a:lnTo>
                  <a:pt x="11" y="114"/>
                </a:lnTo>
                <a:lnTo>
                  <a:pt x="20" y="126"/>
                </a:lnTo>
                <a:lnTo>
                  <a:pt x="31" y="134"/>
                </a:lnTo>
                <a:lnTo>
                  <a:pt x="43" y="142"/>
                </a:lnTo>
                <a:lnTo>
                  <a:pt x="57" y="145"/>
                </a:lnTo>
                <a:lnTo>
                  <a:pt x="73" y="149"/>
                </a:lnTo>
                <a:close/>
              </a:path>
            </a:pathLst>
          </a:custGeom>
          <a:solidFill>
            <a:srgbClr val="FFF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26" name="Freeform 1293"/>
          <p:cNvSpPr>
            <a:spLocks/>
          </p:cNvSpPr>
          <p:nvPr/>
        </p:nvSpPr>
        <p:spPr bwMode="auto">
          <a:xfrm>
            <a:off x="4975225" y="4413250"/>
            <a:ext cx="114300" cy="117475"/>
          </a:xfrm>
          <a:custGeom>
            <a:avLst/>
            <a:gdLst>
              <a:gd name="T0" fmla="*/ 46638397 w 143"/>
              <a:gd name="T1" fmla="*/ 92619971 h 149"/>
              <a:gd name="T2" fmla="*/ 54943930 w 143"/>
              <a:gd name="T3" fmla="*/ 90133285 h 149"/>
              <a:gd name="T4" fmla="*/ 63249464 w 143"/>
              <a:gd name="T5" fmla="*/ 87647388 h 149"/>
              <a:gd name="T6" fmla="*/ 70276915 w 143"/>
              <a:gd name="T7" fmla="*/ 82674017 h 149"/>
              <a:gd name="T8" fmla="*/ 77943808 w 143"/>
              <a:gd name="T9" fmla="*/ 77701434 h 149"/>
              <a:gd name="T10" fmla="*/ 83054536 w 143"/>
              <a:gd name="T11" fmla="*/ 70863443 h 149"/>
              <a:gd name="T12" fmla="*/ 88165265 w 143"/>
              <a:gd name="T13" fmla="*/ 62782897 h 149"/>
              <a:gd name="T14" fmla="*/ 90081988 w 143"/>
              <a:gd name="T15" fmla="*/ 54080286 h 149"/>
              <a:gd name="T16" fmla="*/ 91360070 w 143"/>
              <a:gd name="T17" fmla="*/ 45998953 h 149"/>
              <a:gd name="T18" fmla="*/ 90081988 w 143"/>
              <a:gd name="T19" fmla="*/ 35431721 h 149"/>
              <a:gd name="T20" fmla="*/ 88165265 w 143"/>
              <a:gd name="T21" fmla="*/ 26729110 h 149"/>
              <a:gd name="T22" fmla="*/ 83054536 w 143"/>
              <a:gd name="T23" fmla="*/ 18648565 h 149"/>
              <a:gd name="T24" fmla="*/ 77943808 w 143"/>
              <a:gd name="T25" fmla="*/ 13053917 h 149"/>
              <a:gd name="T26" fmla="*/ 70276915 w 143"/>
              <a:gd name="T27" fmla="*/ 6837991 h 149"/>
              <a:gd name="T28" fmla="*/ 63249464 w 143"/>
              <a:gd name="T29" fmla="*/ 3107963 h 149"/>
              <a:gd name="T30" fmla="*/ 54943930 w 143"/>
              <a:gd name="T31" fmla="*/ 0 h 149"/>
              <a:gd name="T32" fmla="*/ 46638397 w 143"/>
              <a:gd name="T33" fmla="*/ 0 h 149"/>
              <a:gd name="T34" fmla="*/ 36416140 w 143"/>
              <a:gd name="T35" fmla="*/ 0 h 149"/>
              <a:gd name="T36" fmla="*/ 27471965 w 143"/>
              <a:gd name="T37" fmla="*/ 3107963 h 149"/>
              <a:gd name="T38" fmla="*/ 19805073 w 143"/>
              <a:gd name="T39" fmla="*/ 6837991 h 149"/>
              <a:gd name="T40" fmla="*/ 12777621 w 143"/>
              <a:gd name="T41" fmla="*/ 13053917 h 149"/>
              <a:gd name="T42" fmla="*/ 7027452 w 143"/>
              <a:gd name="T43" fmla="*/ 18648565 h 149"/>
              <a:gd name="T44" fmla="*/ 2555364 w 143"/>
              <a:gd name="T45" fmla="*/ 26729110 h 149"/>
              <a:gd name="T46" fmla="*/ 0 w 143"/>
              <a:gd name="T47" fmla="*/ 35431721 h 149"/>
              <a:gd name="T48" fmla="*/ 0 w 143"/>
              <a:gd name="T49" fmla="*/ 45998953 h 149"/>
              <a:gd name="T50" fmla="*/ 0 w 143"/>
              <a:gd name="T51" fmla="*/ 54080286 h 149"/>
              <a:gd name="T52" fmla="*/ 2555364 w 143"/>
              <a:gd name="T53" fmla="*/ 62782897 h 149"/>
              <a:gd name="T54" fmla="*/ 7027452 w 143"/>
              <a:gd name="T55" fmla="*/ 70863443 h 149"/>
              <a:gd name="T56" fmla="*/ 12777621 w 143"/>
              <a:gd name="T57" fmla="*/ 77701434 h 149"/>
              <a:gd name="T58" fmla="*/ 19805073 w 143"/>
              <a:gd name="T59" fmla="*/ 82674017 h 149"/>
              <a:gd name="T60" fmla="*/ 27471965 w 143"/>
              <a:gd name="T61" fmla="*/ 87647388 h 149"/>
              <a:gd name="T62" fmla="*/ 36416140 w 143"/>
              <a:gd name="T63" fmla="*/ 90133285 h 149"/>
              <a:gd name="T64" fmla="*/ 46638397 w 143"/>
              <a:gd name="T65" fmla="*/ 92619971 h 1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3"/>
              <a:gd name="T100" fmla="*/ 0 h 149"/>
              <a:gd name="T101" fmla="*/ 143 w 143"/>
              <a:gd name="T102" fmla="*/ 149 h 1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3" h="149">
                <a:moveTo>
                  <a:pt x="73" y="149"/>
                </a:moveTo>
                <a:lnTo>
                  <a:pt x="86" y="145"/>
                </a:lnTo>
                <a:lnTo>
                  <a:pt x="99" y="141"/>
                </a:lnTo>
                <a:lnTo>
                  <a:pt x="110" y="133"/>
                </a:lnTo>
                <a:lnTo>
                  <a:pt x="122" y="125"/>
                </a:lnTo>
                <a:lnTo>
                  <a:pt x="130" y="114"/>
                </a:lnTo>
                <a:lnTo>
                  <a:pt x="138" y="101"/>
                </a:lnTo>
                <a:lnTo>
                  <a:pt x="141" y="87"/>
                </a:lnTo>
                <a:lnTo>
                  <a:pt x="143" y="74"/>
                </a:lnTo>
                <a:lnTo>
                  <a:pt x="141" y="57"/>
                </a:lnTo>
                <a:lnTo>
                  <a:pt x="138" y="43"/>
                </a:lnTo>
                <a:lnTo>
                  <a:pt x="130" y="30"/>
                </a:lnTo>
                <a:lnTo>
                  <a:pt x="122" y="21"/>
                </a:lnTo>
                <a:lnTo>
                  <a:pt x="110" y="11"/>
                </a:lnTo>
                <a:lnTo>
                  <a:pt x="99" y="5"/>
                </a:lnTo>
                <a:lnTo>
                  <a:pt x="86" y="0"/>
                </a:lnTo>
                <a:lnTo>
                  <a:pt x="73" y="0"/>
                </a:lnTo>
                <a:lnTo>
                  <a:pt x="57" y="0"/>
                </a:lnTo>
                <a:lnTo>
                  <a:pt x="43" y="5"/>
                </a:lnTo>
                <a:lnTo>
                  <a:pt x="31" y="11"/>
                </a:lnTo>
                <a:lnTo>
                  <a:pt x="20" y="21"/>
                </a:lnTo>
                <a:lnTo>
                  <a:pt x="11" y="30"/>
                </a:lnTo>
                <a:lnTo>
                  <a:pt x="4" y="43"/>
                </a:lnTo>
                <a:lnTo>
                  <a:pt x="0" y="57"/>
                </a:lnTo>
                <a:lnTo>
                  <a:pt x="0" y="74"/>
                </a:lnTo>
                <a:lnTo>
                  <a:pt x="0" y="87"/>
                </a:lnTo>
                <a:lnTo>
                  <a:pt x="4" y="101"/>
                </a:lnTo>
                <a:lnTo>
                  <a:pt x="11" y="114"/>
                </a:lnTo>
                <a:lnTo>
                  <a:pt x="20" y="125"/>
                </a:lnTo>
                <a:lnTo>
                  <a:pt x="31" y="133"/>
                </a:lnTo>
                <a:lnTo>
                  <a:pt x="43" y="141"/>
                </a:lnTo>
                <a:lnTo>
                  <a:pt x="57" y="145"/>
                </a:lnTo>
                <a:lnTo>
                  <a:pt x="73" y="149"/>
                </a:lnTo>
                <a:close/>
              </a:path>
            </a:pathLst>
          </a:custGeom>
          <a:solidFill>
            <a:srgbClr val="FFF5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27" name="Freeform 1294"/>
          <p:cNvSpPr>
            <a:spLocks/>
          </p:cNvSpPr>
          <p:nvPr/>
        </p:nvSpPr>
        <p:spPr bwMode="auto">
          <a:xfrm>
            <a:off x="4975225" y="4413250"/>
            <a:ext cx="114300" cy="115888"/>
          </a:xfrm>
          <a:custGeom>
            <a:avLst/>
            <a:gdLst>
              <a:gd name="T0" fmla="*/ 45360315 w 143"/>
              <a:gd name="T1" fmla="*/ 92620887 h 145"/>
              <a:gd name="T2" fmla="*/ 54305289 w 143"/>
              <a:gd name="T3" fmla="*/ 90704339 h 145"/>
              <a:gd name="T4" fmla="*/ 63249464 w 143"/>
              <a:gd name="T5" fmla="*/ 88788590 h 145"/>
              <a:gd name="T6" fmla="*/ 70276915 w 143"/>
              <a:gd name="T7" fmla="*/ 83678329 h 145"/>
              <a:gd name="T8" fmla="*/ 77943808 w 143"/>
              <a:gd name="T9" fmla="*/ 78568068 h 145"/>
              <a:gd name="T10" fmla="*/ 83054536 w 143"/>
              <a:gd name="T11" fmla="*/ 71541259 h 145"/>
              <a:gd name="T12" fmla="*/ 88165265 w 143"/>
              <a:gd name="T13" fmla="*/ 64515249 h 145"/>
              <a:gd name="T14" fmla="*/ 90081988 w 143"/>
              <a:gd name="T15" fmla="*/ 55572692 h 145"/>
              <a:gd name="T16" fmla="*/ 91360070 w 143"/>
              <a:gd name="T17" fmla="*/ 47268717 h 145"/>
              <a:gd name="T18" fmla="*/ 90081988 w 143"/>
              <a:gd name="T19" fmla="*/ 36409612 h 145"/>
              <a:gd name="T20" fmla="*/ 88165265 w 143"/>
              <a:gd name="T21" fmla="*/ 27467054 h 145"/>
              <a:gd name="T22" fmla="*/ 83054536 w 143"/>
              <a:gd name="T23" fmla="*/ 19163080 h 145"/>
              <a:gd name="T24" fmla="*/ 77943808 w 143"/>
              <a:gd name="T25" fmla="*/ 13414236 h 145"/>
              <a:gd name="T26" fmla="*/ 70276915 w 143"/>
              <a:gd name="T27" fmla="*/ 7026809 h 145"/>
              <a:gd name="T28" fmla="*/ 63249464 w 143"/>
              <a:gd name="T29" fmla="*/ 3193713 h 145"/>
              <a:gd name="T30" fmla="*/ 54305289 w 143"/>
              <a:gd name="T31" fmla="*/ 0 h 145"/>
              <a:gd name="T32" fmla="*/ 45360315 w 143"/>
              <a:gd name="T33" fmla="*/ 0 h 145"/>
              <a:gd name="T34" fmla="*/ 35777499 w 143"/>
              <a:gd name="T35" fmla="*/ 0 h 145"/>
              <a:gd name="T36" fmla="*/ 27471965 w 143"/>
              <a:gd name="T37" fmla="*/ 3193713 h 145"/>
              <a:gd name="T38" fmla="*/ 19805073 w 143"/>
              <a:gd name="T39" fmla="*/ 7026809 h 145"/>
              <a:gd name="T40" fmla="*/ 12777621 w 143"/>
              <a:gd name="T41" fmla="*/ 13414236 h 145"/>
              <a:gd name="T42" fmla="*/ 7027452 w 143"/>
              <a:gd name="T43" fmla="*/ 19163080 h 145"/>
              <a:gd name="T44" fmla="*/ 2555364 w 143"/>
              <a:gd name="T45" fmla="*/ 27467054 h 145"/>
              <a:gd name="T46" fmla="*/ 0 w 143"/>
              <a:gd name="T47" fmla="*/ 36409612 h 145"/>
              <a:gd name="T48" fmla="*/ 0 w 143"/>
              <a:gd name="T49" fmla="*/ 47268717 h 145"/>
              <a:gd name="T50" fmla="*/ 0 w 143"/>
              <a:gd name="T51" fmla="*/ 55572692 h 145"/>
              <a:gd name="T52" fmla="*/ 2555364 w 143"/>
              <a:gd name="T53" fmla="*/ 64515249 h 145"/>
              <a:gd name="T54" fmla="*/ 7027452 w 143"/>
              <a:gd name="T55" fmla="*/ 71541259 h 145"/>
              <a:gd name="T56" fmla="*/ 12777621 w 143"/>
              <a:gd name="T57" fmla="*/ 78568068 h 145"/>
              <a:gd name="T58" fmla="*/ 19805073 w 143"/>
              <a:gd name="T59" fmla="*/ 83678329 h 145"/>
              <a:gd name="T60" fmla="*/ 27471965 w 143"/>
              <a:gd name="T61" fmla="*/ 88788590 h 145"/>
              <a:gd name="T62" fmla="*/ 35777499 w 143"/>
              <a:gd name="T63" fmla="*/ 90704339 h 145"/>
              <a:gd name="T64" fmla="*/ 45360315 w 143"/>
              <a:gd name="T65" fmla="*/ 92620887 h 14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3"/>
              <a:gd name="T100" fmla="*/ 0 h 145"/>
              <a:gd name="T101" fmla="*/ 143 w 143"/>
              <a:gd name="T102" fmla="*/ 145 h 14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3" h="145">
                <a:moveTo>
                  <a:pt x="71" y="145"/>
                </a:moveTo>
                <a:lnTo>
                  <a:pt x="85" y="142"/>
                </a:lnTo>
                <a:lnTo>
                  <a:pt x="99" y="139"/>
                </a:lnTo>
                <a:lnTo>
                  <a:pt x="110" y="131"/>
                </a:lnTo>
                <a:lnTo>
                  <a:pt x="122" y="123"/>
                </a:lnTo>
                <a:lnTo>
                  <a:pt x="130" y="112"/>
                </a:lnTo>
                <a:lnTo>
                  <a:pt x="138" y="101"/>
                </a:lnTo>
                <a:lnTo>
                  <a:pt x="141" y="87"/>
                </a:lnTo>
                <a:lnTo>
                  <a:pt x="143" y="74"/>
                </a:lnTo>
                <a:lnTo>
                  <a:pt x="141" y="57"/>
                </a:lnTo>
                <a:lnTo>
                  <a:pt x="138" y="43"/>
                </a:lnTo>
                <a:lnTo>
                  <a:pt x="130" y="30"/>
                </a:lnTo>
                <a:lnTo>
                  <a:pt x="122" y="21"/>
                </a:lnTo>
                <a:lnTo>
                  <a:pt x="110" y="11"/>
                </a:lnTo>
                <a:lnTo>
                  <a:pt x="99" y="5"/>
                </a:lnTo>
                <a:lnTo>
                  <a:pt x="85" y="0"/>
                </a:lnTo>
                <a:lnTo>
                  <a:pt x="71" y="0"/>
                </a:lnTo>
                <a:lnTo>
                  <a:pt x="56" y="0"/>
                </a:lnTo>
                <a:lnTo>
                  <a:pt x="43" y="5"/>
                </a:lnTo>
                <a:lnTo>
                  <a:pt x="31" y="11"/>
                </a:lnTo>
                <a:lnTo>
                  <a:pt x="20" y="21"/>
                </a:lnTo>
                <a:lnTo>
                  <a:pt x="11" y="30"/>
                </a:lnTo>
                <a:lnTo>
                  <a:pt x="4" y="43"/>
                </a:lnTo>
                <a:lnTo>
                  <a:pt x="0" y="57"/>
                </a:lnTo>
                <a:lnTo>
                  <a:pt x="0" y="74"/>
                </a:lnTo>
                <a:lnTo>
                  <a:pt x="0" y="87"/>
                </a:lnTo>
                <a:lnTo>
                  <a:pt x="4" y="101"/>
                </a:lnTo>
                <a:lnTo>
                  <a:pt x="11" y="112"/>
                </a:lnTo>
                <a:lnTo>
                  <a:pt x="20" y="123"/>
                </a:lnTo>
                <a:lnTo>
                  <a:pt x="31" y="131"/>
                </a:lnTo>
                <a:lnTo>
                  <a:pt x="43" y="139"/>
                </a:lnTo>
                <a:lnTo>
                  <a:pt x="56" y="142"/>
                </a:lnTo>
                <a:lnTo>
                  <a:pt x="71" y="145"/>
                </a:lnTo>
                <a:close/>
              </a:path>
            </a:pathLst>
          </a:custGeom>
          <a:solidFill>
            <a:srgbClr val="FFF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28" name="Freeform 1295"/>
          <p:cNvSpPr>
            <a:spLocks/>
          </p:cNvSpPr>
          <p:nvPr/>
        </p:nvSpPr>
        <p:spPr bwMode="auto">
          <a:xfrm>
            <a:off x="4975225" y="4413250"/>
            <a:ext cx="114300" cy="115888"/>
          </a:xfrm>
          <a:custGeom>
            <a:avLst/>
            <a:gdLst>
              <a:gd name="T0" fmla="*/ 46001725 w 142"/>
              <a:gd name="T1" fmla="*/ 92620887 h 145"/>
              <a:gd name="T2" fmla="*/ 55072477 w 142"/>
              <a:gd name="T3" fmla="*/ 90704339 h 145"/>
              <a:gd name="T4" fmla="*/ 64143228 w 142"/>
              <a:gd name="T5" fmla="*/ 88788590 h 145"/>
              <a:gd name="T6" fmla="*/ 71270075 w 142"/>
              <a:gd name="T7" fmla="*/ 83678329 h 145"/>
              <a:gd name="T8" fmla="*/ 79044889 w 142"/>
              <a:gd name="T9" fmla="*/ 78568068 h 145"/>
              <a:gd name="T10" fmla="*/ 84228636 w 142"/>
              <a:gd name="T11" fmla="*/ 71541259 h 145"/>
              <a:gd name="T12" fmla="*/ 88763609 w 142"/>
              <a:gd name="T13" fmla="*/ 64515249 h 145"/>
              <a:gd name="T14" fmla="*/ 90707514 w 142"/>
              <a:gd name="T15" fmla="*/ 55572692 h 145"/>
              <a:gd name="T16" fmla="*/ 92003451 w 142"/>
              <a:gd name="T17" fmla="*/ 47268717 h 145"/>
              <a:gd name="T18" fmla="*/ 90707514 w 142"/>
              <a:gd name="T19" fmla="*/ 37686778 h 145"/>
              <a:gd name="T20" fmla="*/ 88763609 w 142"/>
              <a:gd name="T21" fmla="*/ 28105637 h 145"/>
              <a:gd name="T22" fmla="*/ 84228636 w 142"/>
              <a:gd name="T23" fmla="*/ 20440246 h 145"/>
              <a:gd name="T24" fmla="*/ 79044889 w 142"/>
              <a:gd name="T25" fmla="*/ 14052819 h 145"/>
              <a:gd name="T26" fmla="*/ 71270075 w 142"/>
              <a:gd name="T27" fmla="*/ 7026809 h 145"/>
              <a:gd name="T28" fmla="*/ 64143228 w 142"/>
              <a:gd name="T29" fmla="*/ 3193713 h 145"/>
              <a:gd name="T30" fmla="*/ 55072477 w 142"/>
              <a:gd name="T31" fmla="*/ 0 h 145"/>
              <a:gd name="T32" fmla="*/ 46001725 w 142"/>
              <a:gd name="T33" fmla="*/ 0 h 145"/>
              <a:gd name="T34" fmla="*/ 36283006 w 142"/>
              <a:gd name="T35" fmla="*/ 0 h 145"/>
              <a:gd name="T36" fmla="*/ 27860223 w 142"/>
              <a:gd name="T37" fmla="*/ 3193713 h 145"/>
              <a:gd name="T38" fmla="*/ 20085408 w 142"/>
              <a:gd name="T39" fmla="*/ 7026809 h 145"/>
              <a:gd name="T40" fmla="*/ 12958561 w 142"/>
              <a:gd name="T41" fmla="*/ 14052819 h 145"/>
              <a:gd name="T42" fmla="*/ 7126846 w 142"/>
              <a:gd name="T43" fmla="*/ 20440246 h 145"/>
              <a:gd name="T44" fmla="*/ 2591873 w 142"/>
              <a:gd name="T45" fmla="*/ 28105637 h 145"/>
              <a:gd name="T46" fmla="*/ 0 w 142"/>
              <a:gd name="T47" fmla="*/ 37686778 h 145"/>
              <a:gd name="T48" fmla="*/ 0 w 142"/>
              <a:gd name="T49" fmla="*/ 47268717 h 145"/>
              <a:gd name="T50" fmla="*/ 0 w 142"/>
              <a:gd name="T51" fmla="*/ 55572692 h 145"/>
              <a:gd name="T52" fmla="*/ 2591873 w 142"/>
              <a:gd name="T53" fmla="*/ 64515249 h 145"/>
              <a:gd name="T54" fmla="*/ 7126846 w 142"/>
              <a:gd name="T55" fmla="*/ 71541259 h 145"/>
              <a:gd name="T56" fmla="*/ 12958561 w 142"/>
              <a:gd name="T57" fmla="*/ 78568068 h 145"/>
              <a:gd name="T58" fmla="*/ 20085408 w 142"/>
              <a:gd name="T59" fmla="*/ 83678329 h 145"/>
              <a:gd name="T60" fmla="*/ 27860223 w 142"/>
              <a:gd name="T61" fmla="*/ 88788590 h 145"/>
              <a:gd name="T62" fmla="*/ 36283006 w 142"/>
              <a:gd name="T63" fmla="*/ 90704339 h 145"/>
              <a:gd name="T64" fmla="*/ 46001725 w 142"/>
              <a:gd name="T65" fmla="*/ 92620887 h 14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2"/>
              <a:gd name="T100" fmla="*/ 0 h 145"/>
              <a:gd name="T101" fmla="*/ 142 w 142"/>
              <a:gd name="T102" fmla="*/ 145 h 14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2" h="145">
                <a:moveTo>
                  <a:pt x="71" y="145"/>
                </a:moveTo>
                <a:lnTo>
                  <a:pt x="85" y="142"/>
                </a:lnTo>
                <a:lnTo>
                  <a:pt x="99" y="139"/>
                </a:lnTo>
                <a:lnTo>
                  <a:pt x="110" y="131"/>
                </a:lnTo>
                <a:lnTo>
                  <a:pt x="122" y="123"/>
                </a:lnTo>
                <a:lnTo>
                  <a:pt x="130" y="112"/>
                </a:lnTo>
                <a:lnTo>
                  <a:pt x="137" y="101"/>
                </a:lnTo>
                <a:lnTo>
                  <a:pt x="140" y="87"/>
                </a:lnTo>
                <a:lnTo>
                  <a:pt x="142" y="74"/>
                </a:lnTo>
                <a:lnTo>
                  <a:pt x="140" y="59"/>
                </a:lnTo>
                <a:lnTo>
                  <a:pt x="137" y="44"/>
                </a:lnTo>
                <a:lnTo>
                  <a:pt x="130" y="32"/>
                </a:lnTo>
                <a:lnTo>
                  <a:pt x="122" y="22"/>
                </a:lnTo>
                <a:lnTo>
                  <a:pt x="110" y="11"/>
                </a:lnTo>
                <a:lnTo>
                  <a:pt x="99" y="5"/>
                </a:lnTo>
                <a:lnTo>
                  <a:pt x="85" y="0"/>
                </a:lnTo>
                <a:lnTo>
                  <a:pt x="71" y="0"/>
                </a:lnTo>
                <a:lnTo>
                  <a:pt x="56" y="0"/>
                </a:lnTo>
                <a:lnTo>
                  <a:pt x="43" y="5"/>
                </a:lnTo>
                <a:lnTo>
                  <a:pt x="31" y="11"/>
                </a:lnTo>
                <a:lnTo>
                  <a:pt x="20" y="22"/>
                </a:lnTo>
                <a:lnTo>
                  <a:pt x="11" y="32"/>
                </a:lnTo>
                <a:lnTo>
                  <a:pt x="4" y="44"/>
                </a:lnTo>
                <a:lnTo>
                  <a:pt x="0" y="59"/>
                </a:lnTo>
                <a:lnTo>
                  <a:pt x="0" y="74"/>
                </a:lnTo>
                <a:lnTo>
                  <a:pt x="0" y="87"/>
                </a:lnTo>
                <a:lnTo>
                  <a:pt x="4" y="101"/>
                </a:lnTo>
                <a:lnTo>
                  <a:pt x="11" y="112"/>
                </a:lnTo>
                <a:lnTo>
                  <a:pt x="20" y="123"/>
                </a:lnTo>
                <a:lnTo>
                  <a:pt x="31" y="131"/>
                </a:lnTo>
                <a:lnTo>
                  <a:pt x="43" y="139"/>
                </a:lnTo>
                <a:lnTo>
                  <a:pt x="56" y="142"/>
                </a:lnTo>
                <a:lnTo>
                  <a:pt x="71" y="145"/>
                </a:lnTo>
                <a:close/>
              </a:path>
            </a:pathLst>
          </a:custGeom>
          <a:solidFill>
            <a:srgbClr val="FFF5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29" name="Freeform 1296"/>
          <p:cNvSpPr>
            <a:spLocks/>
          </p:cNvSpPr>
          <p:nvPr/>
        </p:nvSpPr>
        <p:spPr bwMode="auto">
          <a:xfrm>
            <a:off x="4975225" y="4413250"/>
            <a:ext cx="112713" cy="115888"/>
          </a:xfrm>
          <a:custGeom>
            <a:avLst/>
            <a:gdLst>
              <a:gd name="T0" fmla="*/ 46020718 w 140"/>
              <a:gd name="T1" fmla="*/ 92620887 h 145"/>
              <a:gd name="T2" fmla="*/ 54446820 w 140"/>
              <a:gd name="T3" fmla="*/ 90704339 h 145"/>
              <a:gd name="T4" fmla="*/ 62224822 w 140"/>
              <a:gd name="T5" fmla="*/ 88149208 h 145"/>
              <a:gd name="T6" fmla="*/ 70002824 w 140"/>
              <a:gd name="T7" fmla="*/ 83039746 h 145"/>
              <a:gd name="T8" fmla="*/ 77132726 w 140"/>
              <a:gd name="T9" fmla="*/ 77929485 h 145"/>
              <a:gd name="T10" fmla="*/ 82318329 w 140"/>
              <a:gd name="T11" fmla="*/ 70902676 h 145"/>
              <a:gd name="T12" fmla="*/ 86855028 w 140"/>
              <a:gd name="T13" fmla="*/ 62598701 h 145"/>
              <a:gd name="T14" fmla="*/ 89448232 w 140"/>
              <a:gd name="T15" fmla="*/ 53656144 h 145"/>
              <a:gd name="T16" fmla="*/ 90744431 w 140"/>
              <a:gd name="T17" fmla="*/ 45352169 h 145"/>
              <a:gd name="T18" fmla="*/ 89448232 w 140"/>
              <a:gd name="T19" fmla="*/ 36409612 h 145"/>
              <a:gd name="T20" fmla="*/ 86855028 w 140"/>
              <a:gd name="T21" fmla="*/ 27467054 h 145"/>
              <a:gd name="T22" fmla="*/ 82318329 w 140"/>
              <a:gd name="T23" fmla="*/ 19163080 h 145"/>
              <a:gd name="T24" fmla="*/ 77132726 w 140"/>
              <a:gd name="T25" fmla="*/ 13414236 h 145"/>
              <a:gd name="T26" fmla="*/ 70002824 w 140"/>
              <a:gd name="T27" fmla="*/ 7026809 h 145"/>
              <a:gd name="T28" fmla="*/ 62224822 w 140"/>
              <a:gd name="T29" fmla="*/ 3193713 h 145"/>
              <a:gd name="T30" fmla="*/ 54446820 w 140"/>
              <a:gd name="T31" fmla="*/ 0 h 145"/>
              <a:gd name="T32" fmla="*/ 46020718 w 140"/>
              <a:gd name="T33" fmla="*/ 0 h 145"/>
              <a:gd name="T34" fmla="*/ 36297611 w 140"/>
              <a:gd name="T35" fmla="*/ 0 h 145"/>
              <a:gd name="T36" fmla="*/ 27871510 w 140"/>
              <a:gd name="T37" fmla="*/ 3193713 h 145"/>
              <a:gd name="T38" fmla="*/ 20093508 w 140"/>
              <a:gd name="T39" fmla="*/ 7026809 h 145"/>
              <a:gd name="T40" fmla="*/ 12963605 w 140"/>
              <a:gd name="T41" fmla="*/ 13414236 h 145"/>
              <a:gd name="T42" fmla="*/ 7129902 w 140"/>
              <a:gd name="T43" fmla="*/ 19163080 h 145"/>
              <a:gd name="T44" fmla="*/ 2592399 w 140"/>
              <a:gd name="T45" fmla="*/ 27467054 h 145"/>
              <a:gd name="T46" fmla="*/ 0 w 140"/>
              <a:gd name="T47" fmla="*/ 36409612 h 145"/>
              <a:gd name="T48" fmla="*/ 0 w 140"/>
              <a:gd name="T49" fmla="*/ 45352169 h 145"/>
              <a:gd name="T50" fmla="*/ 0 w 140"/>
              <a:gd name="T51" fmla="*/ 53656144 h 145"/>
              <a:gd name="T52" fmla="*/ 2592399 w 140"/>
              <a:gd name="T53" fmla="*/ 62598701 h 145"/>
              <a:gd name="T54" fmla="*/ 7129902 w 140"/>
              <a:gd name="T55" fmla="*/ 70902676 h 145"/>
              <a:gd name="T56" fmla="*/ 12963605 w 140"/>
              <a:gd name="T57" fmla="*/ 77929485 h 145"/>
              <a:gd name="T58" fmla="*/ 20093508 w 140"/>
              <a:gd name="T59" fmla="*/ 83039746 h 145"/>
              <a:gd name="T60" fmla="*/ 27871510 w 140"/>
              <a:gd name="T61" fmla="*/ 88149208 h 145"/>
              <a:gd name="T62" fmla="*/ 36297611 w 140"/>
              <a:gd name="T63" fmla="*/ 90704339 h 145"/>
              <a:gd name="T64" fmla="*/ 46020718 w 140"/>
              <a:gd name="T65" fmla="*/ 92620887 h 14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0"/>
              <a:gd name="T100" fmla="*/ 0 h 145"/>
              <a:gd name="T101" fmla="*/ 140 w 140"/>
              <a:gd name="T102" fmla="*/ 145 h 14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0" h="145">
                <a:moveTo>
                  <a:pt x="71" y="145"/>
                </a:moveTo>
                <a:lnTo>
                  <a:pt x="84" y="142"/>
                </a:lnTo>
                <a:lnTo>
                  <a:pt x="96" y="138"/>
                </a:lnTo>
                <a:lnTo>
                  <a:pt x="108" y="130"/>
                </a:lnTo>
                <a:lnTo>
                  <a:pt x="119" y="122"/>
                </a:lnTo>
                <a:lnTo>
                  <a:pt x="127" y="111"/>
                </a:lnTo>
                <a:lnTo>
                  <a:pt x="134" y="98"/>
                </a:lnTo>
                <a:lnTo>
                  <a:pt x="138" y="84"/>
                </a:lnTo>
                <a:lnTo>
                  <a:pt x="140" y="71"/>
                </a:lnTo>
                <a:lnTo>
                  <a:pt x="138" y="57"/>
                </a:lnTo>
                <a:lnTo>
                  <a:pt x="134" y="43"/>
                </a:lnTo>
                <a:lnTo>
                  <a:pt x="127" y="30"/>
                </a:lnTo>
                <a:lnTo>
                  <a:pt x="119" y="21"/>
                </a:lnTo>
                <a:lnTo>
                  <a:pt x="108" y="11"/>
                </a:lnTo>
                <a:lnTo>
                  <a:pt x="96" y="5"/>
                </a:lnTo>
                <a:lnTo>
                  <a:pt x="84" y="0"/>
                </a:lnTo>
                <a:lnTo>
                  <a:pt x="71" y="0"/>
                </a:lnTo>
                <a:lnTo>
                  <a:pt x="56" y="0"/>
                </a:lnTo>
                <a:lnTo>
                  <a:pt x="43" y="5"/>
                </a:lnTo>
                <a:lnTo>
                  <a:pt x="31" y="11"/>
                </a:lnTo>
                <a:lnTo>
                  <a:pt x="20" y="21"/>
                </a:lnTo>
                <a:lnTo>
                  <a:pt x="11" y="30"/>
                </a:lnTo>
                <a:lnTo>
                  <a:pt x="4" y="43"/>
                </a:lnTo>
                <a:lnTo>
                  <a:pt x="0" y="57"/>
                </a:lnTo>
                <a:lnTo>
                  <a:pt x="0" y="71"/>
                </a:lnTo>
                <a:lnTo>
                  <a:pt x="0" y="84"/>
                </a:lnTo>
                <a:lnTo>
                  <a:pt x="4" y="98"/>
                </a:lnTo>
                <a:lnTo>
                  <a:pt x="11" y="111"/>
                </a:lnTo>
                <a:lnTo>
                  <a:pt x="20" y="122"/>
                </a:lnTo>
                <a:lnTo>
                  <a:pt x="31" y="130"/>
                </a:lnTo>
                <a:lnTo>
                  <a:pt x="43" y="138"/>
                </a:lnTo>
                <a:lnTo>
                  <a:pt x="56" y="142"/>
                </a:lnTo>
                <a:lnTo>
                  <a:pt x="71" y="145"/>
                </a:lnTo>
                <a:close/>
              </a:path>
            </a:pathLst>
          </a:custGeom>
          <a:solidFill>
            <a:srgbClr val="FFF5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30" name="Freeform 1297"/>
          <p:cNvSpPr>
            <a:spLocks/>
          </p:cNvSpPr>
          <p:nvPr/>
        </p:nvSpPr>
        <p:spPr bwMode="auto">
          <a:xfrm>
            <a:off x="4976813" y="4416425"/>
            <a:ext cx="111125" cy="109538"/>
          </a:xfrm>
          <a:custGeom>
            <a:avLst/>
            <a:gdLst>
              <a:gd name="T0" fmla="*/ 44742307 w 138"/>
              <a:gd name="T1" fmla="*/ 86320672 h 139"/>
              <a:gd name="T2" fmla="*/ 53171702 w 138"/>
              <a:gd name="T3" fmla="*/ 84457738 h 139"/>
              <a:gd name="T4" fmla="*/ 60952868 w 138"/>
              <a:gd name="T5" fmla="*/ 82594804 h 139"/>
              <a:gd name="T6" fmla="*/ 68734034 w 138"/>
              <a:gd name="T7" fmla="*/ 77626192 h 139"/>
              <a:gd name="T8" fmla="*/ 75866970 w 138"/>
              <a:gd name="T9" fmla="*/ 72658368 h 139"/>
              <a:gd name="T10" fmla="*/ 81054414 w 138"/>
              <a:gd name="T11" fmla="*/ 65827610 h 139"/>
              <a:gd name="T12" fmla="*/ 85592823 w 138"/>
              <a:gd name="T13" fmla="*/ 58996064 h 139"/>
              <a:gd name="T14" fmla="*/ 88186545 w 138"/>
              <a:gd name="T15" fmla="*/ 50301583 h 139"/>
              <a:gd name="T16" fmla="*/ 89483809 w 138"/>
              <a:gd name="T17" fmla="*/ 42228869 h 139"/>
              <a:gd name="T18" fmla="*/ 88186545 w 138"/>
              <a:gd name="T19" fmla="*/ 33534389 h 139"/>
              <a:gd name="T20" fmla="*/ 85592823 w 138"/>
              <a:gd name="T21" fmla="*/ 25461675 h 139"/>
              <a:gd name="T22" fmla="*/ 81054414 w 138"/>
              <a:gd name="T23" fmla="*/ 18009150 h 139"/>
              <a:gd name="T24" fmla="*/ 75866970 w 138"/>
              <a:gd name="T25" fmla="*/ 11799370 h 139"/>
              <a:gd name="T26" fmla="*/ 68734034 w 138"/>
              <a:gd name="T27" fmla="*/ 6209780 h 139"/>
              <a:gd name="T28" fmla="*/ 60952868 w 138"/>
              <a:gd name="T29" fmla="*/ 3104890 h 139"/>
              <a:gd name="T30" fmla="*/ 53171702 w 138"/>
              <a:gd name="T31" fmla="*/ 0 h 139"/>
              <a:gd name="T32" fmla="*/ 44742307 w 138"/>
              <a:gd name="T33" fmla="*/ 0 h 139"/>
              <a:gd name="T34" fmla="*/ 35015649 w 138"/>
              <a:gd name="T35" fmla="*/ 0 h 139"/>
              <a:gd name="T36" fmla="*/ 26585448 w 138"/>
              <a:gd name="T37" fmla="*/ 3104890 h 139"/>
              <a:gd name="T38" fmla="*/ 18804283 w 138"/>
              <a:gd name="T39" fmla="*/ 6209780 h 139"/>
              <a:gd name="T40" fmla="*/ 12968610 w 138"/>
              <a:gd name="T41" fmla="*/ 11799370 h 139"/>
              <a:gd name="T42" fmla="*/ 6484707 w 138"/>
              <a:gd name="T43" fmla="*/ 18009150 h 139"/>
              <a:gd name="T44" fmla="*/ 3241951 w 138"/>
              <a:gd name="T45" fmla="*/ 25461675 h 139"/>
              <a:gd name="T46" fmla="*/ 0 w 138"/>
              <a:gd name="T47" fmla="*/ 33534389 h 139"/>
              <a:gd name="T48" fmla="*/ 0 w 138"/>
              <a:gd name="T49" fmla="*/ 42228869 h 139"/>
              <a:gd name="T50" fmla="*/ 0 w 138"/>
              <a:gd name="T51" fmla="*/ 50301583 h 139"/>
              <a:gd name="T52" fmla="*/ 3241951 w 138"/>
              <a:gd name="T53" fmla="*/ 58996064 h 139"/>
              <a:gd name="T54" fmla="*/ 6484707 w 138"/>
              <a:gd name="T55" fmla="*/ 65827610 h 139"/>
              <a:gd name="T56" fmla="*/ 12968610 w 138"/>
              <a:gd name="T57" fmla="*/ 72658368 h 139"/>
              <a:gd name="T58" fmla="*/ 18804283 w 138"/>
              <a:gd name="T59" fmla="*/ 77626192 h 139"/>
              <a:gd name="T60" fmla="*/ 26585448 w 138"/>
              <a:gd name="T61" fmla="*/ 82594804 h 139"/>
              <a:gd name="T62" fmla="*/ 35015649 w 138"/>
              <a:gd name="T63" fmla="*/ 84457738 h 139"/>
              <a:gd name="T64" fmla="*/ 44742307 w 138"/>
              <a:gd name="T65" fmla="*/ 86320672 h 13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8"/>
              <a:gd name="T100" fmla="*/ 0 h 139"/>
              <a:gd name="T101" fmla="*/ 138 w 138"/>
              <a:gd name="T102" fmla="*/ 139 h 13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8" h="139">
                <a:moveTo>
                  <a:pt x="69" y="139"/>
                </a:moveTo>
                <a:lnTo>
                  <a:pt x="82" y="136"/>
                </a:lnTo>
                <a:lnTo>
                  <a:pt x="94" y="133"/>
                </a:lnTo>
                <a:lnTo>
                  <a:pt x="106" y="125"/>
                </a:lnTo>
                <a:lnTo>
                  <a:pt x="117" y="117"/>
                </a:lnTo>
                <a:lnTo>
                  <a:pt x="125" y="106"/>
                </a:lnTo>
                <a:lnTo>
                  <a:pt x="132" y="95"/>
                </a:lnTo>
                <a:lnTo>
                  <a:pt x="136" y="81"/>
                </a:lnTo>
                <a:lnTo>
                  <a:pt x="138" y="68"/>
                </a:lnTo>
                <a:lnTo>
                  <a:pt x="136" y="54"/>
                </a:lnTo>
                <a:lnTo>
                  <a:pt x="132" y="41"/>
                </a:lnTo>
                <a:lnTo>
                  <a:pt x="125" y="29"/>
                </a:lnTo>
                <a:lnTo>
                  <a:pt x="117" y="19"/>
                </a:lnTo>
                <a:lnTo>
                  <a:pt x="106" y="10"/>
                </a:lnTo>
                <a:lnTo>
                  <a:pt x="94" y="5"/>
                </a:lnTo>
                <a:lnTo>
                  <a:pt x="82" y="0"/>
                </a:lnTo>
                <a:lnTo>
                  <a:pt x="69" y="0"/>
                </a:lnTo>
                <a:lnTo>
                  <a:pt x="54" y="0"/>
                </a:lnTo>
                <a:lnTo>
                  <a:pt x="41" y="5"/>
                </a:lnTo>
                <a:lnTo>
                  <a:pt x="29" y="10"/>
                </a:lnTo>
                <a:lnTo>
                  <a:pt x="20" y="19"/>
                </a:lnTo>
                <a:lnTo>
                  <a:pt x="10" y="29"/>
                </a:lnTo>
                <a:lnTo>
                  <a:pt x="5" y="41"/>
                </a:lnTo>
                <a:lnTo>
                  <a:pt x="0" y="54"/>
                </a:lnTo>
                <a:lnTo>
                  <a:pt x="0" y="68"/>
                </a:lnTo>
                <a:lnTo>
                  <a:pt x="0" y="81"/>
                </a:lnTo>
                <a:lnTo>
                  <a:pt x="5" y="95"/>
                </a:lnTo>
                <a:lnTo>
                  <a:pt x="10" y="106"/>
                </a:lnTo>
                <a:lnTo>
                  <a:pt x="20" y="117"/>
                </a:lnTo>
                <a:lnTo>
                  <a:pt x="29" y="125"/>
                </a:lnTo>
                <a:lnTo>
                  <a:pt x="41" y="133"/>
                </a:lnTo>
                <a:lnTo>
                  <a:pt x="54" y="136"/>
                </a:lnTo>
                <a:lnTo>
                  <a:pt x="69" y="139"/>
                </a:lnTo>
                <a:close/>
              </a:path>
            </a:pathLst>
          </a:custGeom>
          <a:solidFill>
            <a:srgbClr val="FFF6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31" name="Freeform 1298"/>
          <p:cNvSpPr>
            <a:spLocks/>
          </p:cNvSpPr>
          <p:nvPr/>
        </p:nvSpPr>
        <p:spPr bwMode="auto">
          <a:xfrm>
            <a:off x="4976813" y="4416425"/>
            <a:ext cx="107950" cy="109538"/>
          </a:xfrm>
          <a:custGeom>
            <a:avLst/>
            <a:gdLst>
              <a:gd name="T0" fmla="*/ 43472894 w 136"/>
              <a:gd name="T1" fmla="*/ 86320672 h 139"/>
              <a:gd name="T2" fmla="*/ 51662806 w 136"/>
              <a:gd name="T3" fmla="*/ 84457738 h 139"/>
              <a:gd name="T4" fmla="*/ 59223275 w 136"/>
              <a:gd name="T5" fmla="*/ 82594804 h 139"/>
              <a:gd name="T6" fmla="*/ 66154300 w 136"/>
              <a:gd name="T7" fmla="*/ 77626192 h 139"/>
              <a:gd name="T8" fmla="*/ 73084531 w 136"/>
              <a:gd name="T9" fmla="*/ 72658368 h 139"/>
              <a:gd name="T10" fmla="*/ 77494606 w 136"/>
              <a:gd name="T11" fmla="*/ 65827610 h 139"/>
              <a:gd name="T12" fmla="*/ 81905475 w 136"/>
              <a:gd name="T13" fmla="*/ 58996064 h 139"/>
              <a:gd name="T14" fmla="*/ 83795394 w 136"/>
              <a:gd name="T15" fmla="*/ 50301583 h 139"/>
              <a:gd name="T16" fmla="*/ 85685313 w 136"/>
              <a:gd name="T17" fmla="*/ 42228869 h 139"/>
              <a:gd name="T18" fmla="*/ 83795394 w 136"/>
              <a:gd name="T19" fmla="*/ 33534389 h 139"/>
              <a:gd name="T20" fmla="*/ 81905475 w 136"/>
              <a:gd name="T21" fmla="*/ 25461675 h 139"/>
              <a:gd name="T22" fmla="*/ 77494606 w 136"/>
              <a:gd name="T23" fmla="*/ 18009150 h 139"/>
              <a:gd name="T24" fmla="*/ 73084531 w 136"/>
              <a:gd name="T25" fmla="*/ 11799370 h 139"/>
              <a:gd name="T26" fmla="*/ 66154300 w 136"/>
              <a:gd name="T27" fmla="*/ 6209780 h 139"/>
              <a:gd name="T28" fmla="*/ 59223275 w 136"/>
              <a:gd name="T29" fmla="*/ 3104890 h 139"/>
              <a:gd name="T30" fmla="*/ 51662806 w 136"/>
              <a:gd name="T31" fmla="*/ 0 h 139"/>
              <a:gd name="T32" fmla="*/ 43472894 w 136"/>
              <a:gd name="T33" fmla="*/ 0 h 139"/>
              <a:gd name="T34" fmla="*/ 34021713 w 136"/>
              <a:gd name="T35" fmla="*/ 0 h 139"/>
              <a:gd name="T36" fmla="*/ 25831800 w 136"/>
              <a:gd name="T37" fmla="*/ 3104890 h 139"/>
              <a:gd name="T38" fmla="*/ 18271331 w 136"/>
              <a:gd name="T39" fmla="*/ 6209780 h 139"/>
              <a:gd name="T40" fmla="*/ 12600781 w 136"/>
              <a:gd name="T41" fmla="*/ 11799370 h 139"/>
              <a:gd name="T42" fmla="*/ 6299994 w 136"/>
              <a:gd name="T43" fmla="*/ 18009150 h 139"/>
              <a:gd name="T44" fmla="*/ 3150394 w 136"/>
              <a:gd name="T45" fmla="*/ 25461675 h 139"/>
              <a:gd name="T46" fmla="*/ 0 w 136"/>
              <a:gd name="T47" fmla="*/ 33534389 h 139"/>
              <a:gd name="T48" fmla="*/ 0 w 136"/>
              <a:gd name="T49" fmla="*/ 42228869 h 139"/>
              <a:gd name="T50" fmla="*/ 0 w 136"/>
              <a:gd name="T51" fmla="*/ 50301583 h 139"/>
              <a:gd name="T52" fmla="*/ 3150394 w 136"/>
              <a:gd name="T53" fmla="*/ 58996064 h 139"/>
              <a:gd name="T54" fmla="*/ 6299994 w 136"/>
              <a:gd name="T55" fmla="*/ 65827610 h 139"/>
              <a:gd name="T56" fmla="*/ 12600781 w 136"/>
              <a:gd name="T57" fmla="*/ 72658368 h 139"/>
              <a:gd name="T58" fmla="*/ 18271331 w 136"/>
              <a:gd name="T59" fmla="*/ 77626192 h 139"/>
              <a:gd name="T60" fmla="*/ 25831800 w 136"/>
              <a:gd name="T61" fmla="*/ 82594804 h 139"/>
              <a:gd name="T62" fmla="*/ 34021713 w 136"/>
              <a:gd name="T63" fmla="*/ 84457738 h 139"/>
              <a:gd name="T64" fmla="*/ 43472894 w 136"/>
              <a:gd name="T65" fmla="*/ 86320672 h 13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6"/>
              <a:gd name="T100" fmla="*/ 0 h 139"/>
              <a:gd name="T101" fmla="*/ 136 w 136"/>
              <a:gd name="T102" fmla="*/ 139 h 13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6" h="139">
                <a:moveTo>
                  <a:pt x="69" y="139"/>
                </a:moveTo>
                <a:lnTo>
                  <a:pt x="82" y="136"/>
                </a:lnTo>
                <a:lnTo>
                  <a:pt x="94" y="133"/>
                </a:lnTo>
                <a:lnTo>
                  <a:pt x="105" y="125"/>
                </a:lnTo>
                <a:lnTo>
                  <a:pt x="116" y="117"/>
                </a:lnTo>
                <a:lnTo>
                  <a:pt x="123" y="106"/>
                </a:lnTo>
                <a:lnTo>
                  <a:pt x="130" y="95"/>
                </a:lnTo>
                <a:lnTo>
                  <a:pt x="133" y="81"/>
                </a:lnTo>
                <a:lnTo>
                  <a:pt x="136" y="68"/>
                </a:lnTo>
                <a:lnTo>
                  <a:pt x="133" y="54"/>
                </a:lnTo>
                <a:lnTo>
                  <a:pt x="130" y="41"/>
                </a:lnTo>
                <a:lnTo>
                  <a:pt x="123" y="29"/>
                </a:lnTo>
                <a:lnTo>
                  <a:pt x="116" y="19"/>
                </a:lnTo>
                <a:lnTo>
                  <a:pt x="105" y="10"/>
                </a:lnTo>
                <a:lnTo>
                  <a:pt x="94" y="5"/>
                </a:lnTo>
                <a:lnTo>
                  <a:pt x="82" y="0"/>
                </a:lnTo>
                <a:lnTo>
                  <a:pt x="69" y="0"/>
                </a:lnTo>
                <a:lnTo>
                  <a:pt x="54" y="0"/>
                </a:lnTo>
                <a:lnTo>
                  <a:pt x="41" y="5"/>
                </a:lnTo>
                <a:lnTo>
                  <a:pt x="29" y="10"/>
                </a:lnTo>
                <a:lnTo>
                  <a:pt x="20" y="19"/>
                </a:lnTo>
                <a:lnTo>
                  <a:pt x="10" y="29"/>
                </a:lnTo>
                <a:lnTo>
                  <a:pt x="5" y="41"/>
                </a:lnTo>
                <a:lnTo>
                  <a:pt x="0" y="54"/>
                </a:lnTo>
                <a:lnTo>
                  <a:pt x="0" y="68"/>
                </a:lnTo>
                <a:lnTo>
                  <a:pt x="0" y="81"/>
                </a:lnTo>
                <a:lnTo>
                  <a:pt x="5" y="95"/>
                </a:lnTo>
                <a:lnTo>
                  <a:pt x="10" y="106"/>
                </a:lnTo>
                <a:lnTo>
                  <a:pt x="20" y="117"/>
                </a:lnTo>
                <a:lnTo>
                  <a:pt x="29" y="125"/>
                </a:lnTo>
                <a:lnTo>
                  <a:pt x="41" y="133"/>
                </a:lnTo>
                <a:lnTo>
                  <a:pt x="54" y="136"/>
                </a:lnTo>
                <a:lnTo>
                  <a:pt x="69" y="139"/>
                </a:lnTo>
                <a:close/>
              </a:path>
            </a:pathLst>
          </a:custGeom>
          <a:solidFill>
            <a:srgbClr val="FFF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32" name="Freeform 1299"/>
          <p:cNvSpPr>
            <a:spLocks/>
          </p:cNvSpPr>
          <p:nvPr/>
        </p:nvSpPr>
        <p:spPr bwMode="auto">
          <a:xfrm>
            <a:off x="4976813" y="4416425"/>
            <a:ext cx="107950" cy="107950"/>
          </a:xfrm>
          <a:custGeom>
            <a:avLst/>
            <a:gdLst>
              <a:gd name="T0" fmla="*/ 42212419 w 136"/>
              <a:gd name="T1" fmla="*/ 84443496 h 138"/>
              <a:gd name="T2" fmla="*/ 49772888 w 136"/>
              <a:gd name="T3" fmla="*/ 82607564 h 138"/>
              <a:gd name="T4" fmla="*/ 58593831 w 136"/>
              <a:gd name="T5" fmla="*/ 80159915 h 138"/>
              <a:gd name="T6" fmla="*/ 66154300 w 136"/>
              <a:gd name="T7" fmla="*/ 76488833 h 138"/>
              <a:gd name="T8" fmla="*/ 72454294 w 136"/>
              <a:gd name="T9" fmla="*/ 71593535 h 138"/>
              <a:gd name="T10" fmla="*/ 77494606 w 136"/>
              <a:gd name="T11" fmla="*/ 64862305 h 138"/>
              <a:gd name="T12" fmla="*/ 81905475 w 136"/>
              <a:gd name="T13" fmla="*/ 58131075 h 138"/>
              <a:gd name="T14" fmla="*/ 83795394 w 136"/>
              <a:gd name="T15" fmla="*/ 49564695 h 138"/>
              <a:gd name="T16" fmla="*/ 85685313 w 136"/>
              <a:gd name="T17" fmla="*/ 41610032 h 138"/>
              <a:gd name="T18" fmla="*/ 83795394 w 136"/>
              <a:gd name="T19" fmla="*/ 33042869 h 138"/>
              <a:gd name="T20" fmla="*/ 81905475 w 136"/>
              <a:gd name="T21" fmla="*/ 25088206 h 138"/>
              <a:gd name="T22" fmla="*/ 77494606 w 136"/>
              <a:gd name="T23" fmla="*/ 17745259 h 138"/>
              <a:gd name="T24" fmla="*/ 72454294 w 136"/>
              <a:gd name="T25" fmla="*/ 11626528 h 138"/>
              <a:gd name="T26" fmla="*/ 66154300 w 136"/>
              <a:gd name="T27" fmla="*/ 6118731 h 138"/>
              <a:gd name="T28" fmla="*/ 58593831 w 136"/>
              <a:gd name="T29" fmla="*/ 3059366 h 138"/>
              <a:gd name="T30" fmla="*/ 49772888 w 136"/>
              <a:gd name="T31" fmla="*/ 0 h 138"/>
              <a:gd name="T32" fmla="*/ 42212419 w 136"/>
              <a:gd name="T33" fmla="*/ 0 h 138"/>
              <a:gd name="T34" fmla="*/ 33392269 w 136"/>
              <a:gd name="T35" fmla="*/ 0 h 138"/>
              <a:gd name="T36" fmla="*/ 25201563 w 136"/>
              <a:gd name="T37" fmla="*/ 3059366 h 138"/>
              <a:gd name="T38" fmla="*/ 18271331 w 136"/>
              <a:gd name="T39" fmla="*/ 6118731 h 138"/>
              <a:gd name="T40" fmla="*/ 12600781 w 136"/>
              <a:gd name="T41" fmla="*/ 11626528 h 138"/>
              <a:gd name="T42" fmla="*/ 6299994 w 136"/>
              <a:gd name="T43" fmla="*/ 17745259 h 138"/>
              <a:gd name="T44" fmla="*/ 3150394 w 136"/>
              <a:gd name="T45" fmla="*/ 25088206 h 138"/>
              <a:gd name="T46" fmla="*/ 0 w 136"/>
              <a:gd name="T47" fmla="*/ 33042869 h 138"/>
              <a:gd name="T48" fmla="*/ 0 w 136"/>
              <a:gd name="T49" fmla="*/ 41610032 h 138"/>
              <a:gd name="T50" fmla="*/ 0 w 136"/>
              <a:gd name="T51" fmla="*/ 49564695 h 138"/>
              <a:gd name="T52" fmla="*/ 3150394 w 136"/>
              <a:gd name="T53" fmla="*/ 58131075 h 138"/>
              <a:gd name="T54" fmla="*/ 6299994 w 136"/>
              <a:gd name="T55" fmla="*/ 64862305 h 138"/>
              <a:gd name="T56" fmla="*/ 12600781 w 136"/>
              <a:gd name="T57" fmla="*/ 71593535 h 138"/>
              <a:gd name="T58" fmla="*/ 18271331 w 136"/>
              <a:gd name="T59" fmla="*/ 76488833 h 138"/>
              <a:gd name="T60" fmla="*/ 25201563 w 136"/>
              <a:gd name="T61" fmla="*/ 80159915 h 138"/>
              <a:gd name="T62" fmla="*/ 33392269 w 136"/>
              <a:gd name="T63" fmla="*/ 82607564 h 138"/>
              <a:gd name="T64" fmla="*/ 42212419 w 136"/>
              <a:gd name="T65" fmla="*/ 84443496 h 13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6"/>
              <a:gd name="T100" fmla="*/ 0 h 138"/>
              <a:gd name="T101" fmla="*/ 136 w 136"/>
              <a:gd name="T102" fmla="*/ 138 h 13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6" h="138">
                <a:moveTo>
                  <a:pt x="67" y="138"/>
                </a:moveTo>
                <a:lnTo>
                  <a:pt x="79" y="135"/>
                </a:lnTo>
                <a:lnTo>
                  <a:pt x="93" y="131"/>
                </a:lnTo>
                <a:lnTo>
                  <a:pt x="105" y="125"/>
                </a:lnTo>
                <a:lnTo>
                  <a:pt x="115" y="117"/>
                </a:lnTo>
                <a:lnTo>
                  <a:pt x="123" y="106"/>
                </a:lnTo>
                <a:lnTo>
                  <a:pt x="130" y="95"/>
                </a:lnTo>
                <a:lnTo>
                  <a:pt x="133" y="81"/>
                </a:lnTo>
                <a:lnTo>
                  <a:pt x="136" y="68"/>
                </a:lnTo>
                <a:lnTo>
                  <a:pt x="133" y="54"/>
                </a:lnTo>
                <a:lnTo>
                  <a:pt x="130" y="41"/>
                </a:lnTo>
                <a:lnTo>
                  <a:pt x="123" y="29"/>
                </a:lnTo>
                <a:lnTo>
                  <a:pt x="115" y="19"/>
                </a:lnTo>
                <a:lnTo>
                  <a:pt x="105" y="10"/>
                </a:lnTo>
                <a:lnTo>
                  <a:pt x="93" y="5"/>
                </a:lnTo>
                <a:lnTo>
                  <a:pt x="79" y="0"/>
                </a:lnTo>
                <a:lnTo>
                  <a:pt x="67" y="0"/>
                </a:lnTo>
                <a:lnTo>
                  <a:pt x="53" y="0"/>
                </a:lnTo>
                <a:lnTo>
                  <a:pt x="40" y="5"/>
                </a:lnTo>
                <a:lnTo>
                  <a:pt x="29" y="10"/>
                </a:lnTo>
                <a:lnTo>
                  <a:pt x="20" y="19"/>
                </a:lnTo>
                <a:lnTo>
                  <a:pt x="10" y="29"/>
                </a:lnTo>
                <a:lnTo>
                  <a:pt x="5" y="41"/>
                </a:lnTo>
                <a:lnTo>
                  <a:pt x="0" y="54"/>
                </a:lnTo>
                <a:lnTo>
                  <a:pt x="0" y="68"/>
                </a:lnTo>
                <a:lnTo>
                  <a:pt x="0" y="81"/>
                </a:lnTo>
                <a:lnTo>
                  <a:pt x="5" y="95"/>
                </a:lnTo>
                <a:lnTo>
                  <a:pt x="10" y="106"/>
                </a:lnTo>
                <a:lnTo>
                  <a:pt x="20" y="117"/>
                </a:lnTo>
                <a:lnTo>
                  <a:pt x="29" y="125"/>
                </a:lnTo>
                <a:lnTo>
                  <a:pt x="40" y="131"/>
                </a:lnTo>
                <a:lnTo>
                  <a:pt x="53" y="135"/>
                </a:lnTo>
                <a:lnTo>
                  <a:pt x="67" y="138"/>
                </a:lnTo>
                <a:close/>
              </a:path>
            </a:pathLst>
          </a:custGeom>
          <a:solidFill>
            <a:srgbClr val="FFF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33" name="Freeform 1300"/>
          <p:cNvSpPr>
            <a:spLocks/>
          </p:cNvSpPr>
          <p:nvPr/>
        </p:nvSpPr>
        <p:spPr bwMode="auto">
          <a:xfrm>
            <a:off x="4976813" y="4416425"/>
            <a:ext cx="107950" cy="107950"/>
          </a:xfrm>
          <a:custGeom>
            <a:avLst/>
            <a:gdLst>
              <a:gd name="T0" fmla="*/ 42840157 w 135"/>
              <a:gd name="T1" fmla="*/ 84443496 h 138"/>
              <a:gd name="T2" fmla="*/ 50513403 w 135"/>
              <a:gd name="T3" fmla="*/ 82607564 h 138"/>
              <a:gd name="T4" fmla="*/ 58825553 w 135"/>
              <a:gd name="T5" fmla="*/ 80159915 h 138"/>
              <a:gd name="T6" fmla="*/ 65219392 w 135"/>
              <a:gd name="T7" fmla="*/ 75264617 h 138"/>
              <a:gd name="T8" fmla="*/ 72892638 w 135"/>
              <a:gd name="T9" fmla="*/ 70981818 h 138"/>
              <a:gd name="T10" fmla="*/ 78007869 w 135"/>
              <a:gd name="T11" fmla="*/ 64250588 h 138"/>
              <a:gd name="T12" fmla="*/ 82483396 w 135"/>
              <a:gd name="T13" fmla="*/ 56907642 h 138"/>
              <a:gd name="T14" fmla="*/ 84401707 w 135"/>
              <a:gd name="T15" fmla="*/ 49564695 h 138"/>
              <a:gd name="T16" fmla="*/ 86320019 w 135"/>
              <a:gd name="T17" fmla="*/ 41610032 h 138"/>
              <a:gd name="T18" fmla="*/ 84401707 w 135"/>
              <a:gd name="T19" fmla="*/ 33042869 h 138"/>
              <a:gd name="T20" fmla="*/ 82483396 w 135"/>
              <a:gd name="T21" fmla="*/ 25088206 h 138"/>
              <a:gd name="T22" fmla="*/ 78007869 w 135"/>
              <a:gd name="T23" fmla="*/ 17745259 h 138"/>
              <a:gd name="T24" fmla="*/ 72892638 w 135"/>
              <a:gd name="T25" fmla="*/ 11626528 h 138"/>
              <a:gd name="T26" fmla="*/ 65219392 w 135"/>
              <a:gd name="T27" fmla="*/ 6118731 h 138"/>
              <a:gd name="T28" fmla="*/ 58825553 w 135"/>
              <a:gd name="T29" fmla="*/ 3059366 h 138"/>
              <a:gd name="T30" fmla="*/ 50513403 w 135"/>
              <a:gd name="T31" fmla="*/ 0 h 138"/>
              <a:gd name="T32" fmla="*/ 42840157 w 135"/>
              <a:gd name="T33" fmla="*/ 0 h 138"/>
              <a:gd name="T34" fmla="*/ 33888304 w 135"/>
              <a:gd name="T35" fmla="*/ 0 h 138"/>
              <a:gd name="T36" fmla="*/ 25576154 w 135"/>
              <a:gd name="T37" fmla="*/ 3059366 h 138"/>
              <a:gd name="T38" fmla="*/ 18542611 w 135"/>
              <a:gd name="T39" fmla="*/ 6118731 h 138"/>
              <a:gd name="T40" fmla="*/ 12788477 w 135"/>
              <a:gd name="T41" fmla="*/ 11626528 h 138"/>
              <a:gd name="T42" fmla="*/ 6393839 w 135"/>
              <a:gd name="T43" fmla="*/ 17745259 h 138"/>
              <a:gd name="T44" fmla="*/ 3196919 w 135"/>
              <a:gd name="T45" fmla="*/ 25088206 h 138"/>
              <a:gd name="T46" fmla="*/ 0 w 135"/>
              <a:gd name="T47" fmla="*/ 33042869 h 138"/>
              <a:gd name="T48" fmla="*/ 0 w 135"/>
              <a:gd name="T49" fmla="*/ 41610032 h 138"/>
              <a:gd name="T50" fmla="*/ 0 w 135"/>
              <a:gd name="T51" fmla="*/ 49564695 h 138"/>
              <a:gd name="T52" fmla="*/ 3196919 w 135"/>
              <a:gd name="T53" fmla="*/ 56907642 h 138"/>
              <a:gd name="T54" fmla="*/ 6393839 w 135"/>
              <a:gd name="T55" fmla="*/ 64250588 h 138"/>
              <a:gd name="T56" fmla="*/ 12788477 w 135"/>
              <a:gd name="T57" fmla="*/ 70981818 h 138"/>
              <a:gd name="T58" fmla="*/ 18542611 w 135"/>
              <a:gd name="T59" fmla="*/ 75264617 h 138"/>
              <a:gd name="T60" fmla="*/ 25576154 w 135"/>
              <a:gd name="T61" fmla="*/ 80159915 h 138"/>
              <a:gd name="T62" fmla="*/ 33888304 w 135"/>
              <a:gd name="T63" fmla="*/ 82607564 h 138"/>
              <a:gd name="T64" fmla="*/ 42840157 w 135"/>
              <a:gd name="T65" fmla="*/ 84443496 h 13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5"/>
              <a:gd name="T100" fmla="*/ 0 h 138"/>
              <a:gd name="T101" fmla="*/ 135 w 135"/>
              <a:gd name="T102" fmla="*/ 138 h 13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5" h="138">
                <a:moveTo>
                  <a:pt x="67" y="138"/>
                </a:moveTo>
                <a:lnTo>
                  <a:pt x="79" y="135"/>
                </a:lnTo>
                <a:lnTo>
                  <a:pt x="92" y="131"/>
                </a:lnTo>
                <a:lnTo>
                  <a:pt x="102" y="123"/>
                </a:lnTo>
                <a:lnTo>
                  <a:pt x="114" y="116"/>
                </a:lnTo>
                <a:lnTo>
                  <a:pt x="122" y="105"/>
                </a:lnTo>
                <a:lnTo>
                  <a:pt x="129" y="93"/>
                </a:lnTo>
                <a:lnTo>
                  <a:pt x="132" y="81"/>
                </a:lnTo>
                <a:lnTo>
                  <a:pt x="135" y="68"/>
                </a:lnTo>
                <a:lnTo>
                  <a:pt x="132" y="54"/>
                </a:lnTo>
                <a:lnTo>
                  <a:pt x="129" y="41"/>
                </a:lnTo>
                <a:lnTo>
                  <a:pt x="122" y="29"/>
                </a:lnTo>
                <a:lnTo>
                  <a:pt x="114" y="19"/>
                </a:lnTo>
                <a:lnTo>
                  <a:pt x="102" y="10"/>
                </a:lnTo>
                <a:lnTo>
                  <a:pt x="92" y="5"/>
                </a:lnTo>
                <a:lnTo>
                  <a:pt x="79" y="0"/>
                </a:lnTo>
                <a:lnTo>
                  <a:pt x="67" y="0"/>
                </a:lnTo>
                <a:lnTo>
                  <a:pt x="53" y="0"/>
                </a:lnTo>
                <a:lnTo>
                  <a:pt x="40" y="5"/>
                </a:lnTo>
                <a:lnTo>
                  <a:pt x="29" y="10"/>
                </a:lnTo>
                <a:lnTo>
                  <a:pt x="20" y="19"/>
                </a:lnTo>
                <a:lnTo>
                  <a:pt x="10" y="29"/>
                </a:lnTo>
                <a:lnTo>
                  <a:pt x="5" y="41"/>
                </a:lnTo>
                <a:lnTo>
                  <a:pt x="0" y="54"/>
                </a:lnTo>
                <a:lnTo>
                  <a:pt x="0" y="68"/>
                </a:lnTo>
                <a:lnTo>
                  <a:pt x="0" y="81"/>
                </a:lnTo>
                <a:lnTo>
                  <a:pt x="5" y="93"/>
                </a:lnTo>
                <a:lnTo>
                  <a:pt x="10" y="105"/>
                </a:lnTo>
                <a:lnTo>
                  <a:pt x="20" y="116"/>
                </a:lnTo>
                <a:lnTo>
                  <a:pt x="29" y="123"/>
                </a:lnTo>
                <a:lnTo>
                  <a:pt x="40" y="131"/>
                </a:lnTo>
                <a:lnTo>
                  <a:pt x="53" y="135"/>
                </a:lnTo>
                <a:lnTo>
                  <a:pt x="67" y="138"/>
                </a:lnTo>
                <a:close/>
              </a:path>
            </a:pathLst>
          </a:custGeom>
          <a:solidFill>
            <a:srgbClr val="FFF7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34" name="Freeform 1301"/>
          <p:cNvSpPr>
            <a:spLocks/>
          </p:cNvSpPr>
          <p:nvPr/>
        </p:nvSpPr>
        <p:spPr bwMode="auto">
          <a:xfrm>
            <a:off x="4976813" y="4416425"/>
            <a:ext cx="106362" cy="106363"/>
          </a:xfrm>
          <a:custGeom>
            <a:avLst/>
            <a:gdLst>
              <a:gd name="T0" fmla="*/ 43501252 w 132"/>
              <a:gd name="T1" fmla="*/ 83800650 h 135"/>
              <a:gd name="T2" fmla="*/ 51292269 w 132"/>
              <a:gd name="T3" fmla="*/ 81318059 h 135"/>
              <a:gd name="T4" fmla="*/ 59732738 w 132"/>
              <a:gd name="T5" fmla="*/ 79455525 h 135"/>
              <a:gd name="T6" fmla="*/ 66225655 w 132"/>
              <a:gd name="T7" fmla="*/ 75731244 h 135"/>
              <a:gd name="T8" fmla="*/ 73367218 w 132"/>
              <a:gd name="T9" fmla="*/ 70765274 h 135"/>
              <a:gd name="T10" fmla="*/ 77912582 w 132"/>
              <a:gd name="T11" fmla="*/ 63936769 h 135"/>
              <a:gd name="T12" fmla="*/ 82457141 w 132"/>
              <a:gd name="T13" fmla="*/ 57729109 h 135"/>
              <a:gd name="T14" fmla="*/ 84404693 w 132"/>
              <a:gd name="T15" fmla="*/ 50280548 h 135"/>
              <a:gd name="T16" fmla="*/ 85703599 w 132"/>
              <a:gd name="T17" fmla="*/ 42210354 h 135"/>
              <a:gd name="T18" fmla="*/ 84404693 w 132"/>
              <a:gd name="T19" fmla="*/ 33520102 h 135"/>
              <a:gd name="T20" fmla="*/ 82457141 w 132"/>
              <a:gd name="T21" fmla="*/ 25450696 h 135"/>
              <a:gd name="T22" fmla="*/ 77912582 w 132"/>
              <a:gd name="T23" fmla="*/ 18001347 h 135"/>
              <a:gd name="T24" fmla="*/ 73367218 w 132"/>
              <a:gd name="T25" fmla="*/ 11794475 h 135"/>
              <a:gd name="T26" fmla="*/ 66225655 w 132"/>
              <a:gd name="T27" fmla="*/ 6207660 h 135"/>
              <a:gd name="T28" fmla="*/ 59732738 w 132"/>
              <a:gd name="T29" fmla="*/ 3103436 h 135"/>
              <a:gd name="T30" fmla="*/ 51292269 w 132"/>
              <a:gd name="T31" fmla="*/ 0 h 135"/>
              <a:gd name="T32" fmla="*/ 43501252 w 132"/>
              <a:gd name="T33" fmla="*/ 0 h 135"/>
              <a:gd name="T34" fmla="*/ 34411330 w 132"/>
              <a:gd name="T35" fmla="*/ 0 h 135"/>
              <a:gd name="T36" fmla="*/ 25970861 w 132"/>
              <a:gd name="T37" fmla="*/ 3103436 h 135"/>
              <a:gd name="T38" fmla="*/ 18828491 w 132"/>
              <a:gd name="T39" fmla="*/ 6207660 h 135"/>
              <a:gd name="T40" fmla="*/ 12985028 w 132"/>
              <a:gd name="T41" fmla="*/ 11794475 h 135"/>
              <a:gd name="T42" fmla="*/ 6492917 w 132"/>
              <a:gd name="T43" fmla="*/ 18001347 h 135"/>
              <a:gd name="T44" fmla="*/ 3246458 w 132"/>
              <a:gd name="T45" fmla="*/ 25450696 h 135"/>
              <a:gd name="T46" fmla="*/ 0 w 132"/>
              <a:gd name="T47" fmla="*/ 33520102 h 135"/>
              <a:gd name="T48" fmla="*/ 0 w 132"/>
              <a:gd name="T49" fmla="*/ 42210354 h 135"/>
              <a:gd name="T50" fmla="*/ 0 w 132"/>
              <a:gd name="T51" fmla="*/ 50280548 h 135"/>
              <a:gd name="T52" fmla="*/ 3246458 w 132"/>
              <a:gd name="T53" fmla="*/ 57729109 h 135"/>
              <a:gd name="T54" fmla="*/ 6492917 w 132"/>
              <a:gd name="T55" fmla="*/ 63936769 h 135"/>
              <a:gd name="T56" fmla="*/ 12985028 w 132"/>
              <a:gd name="T57" fmla="*/ 70765274 h 135"/>
              <a:gd name="T58" fmla="*/ 18828491 w 132"/>
              <a:gd name="T59" fmla="*/ 75731244 h 135"/>
              <a:gd name="T60" fmla="*/ 25970861 w 132"/>
              <a:gd name="T61" fmla="*/ 79455525 h 135"/>
              <a:gd name="T62" fmla="*/ 34411330 w 132"/>
              <a:gd name="T63" fmla="*/ 81318059 h 135"/>
              <a:gd name="T64" fmla="*/ 43501252 w 132"/>
              <a:gd name="T65" fmla="*/ 83800650 h 13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2"/>
              <a:gd name="T100" fmla="*/ 0 h 135"/>
              <a:gd name="T101" fmla="*/ 132 w 132"/>
              <a:gd name="T102" fmla="*/ 135 h 13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2" h="135">
                <a:moveTo>
                  <a:pt x="67" y="135"/>
                </a:moveTo>
                <a:lnTo>
                  <a:pt x="79" y="131"/>
                </a:lnTo>
                <a:lnTo>
                  <a:pt x="92" y="128"/>
                </a:lnTo>
                <a:lnTo>
                  <a:pt x="102" y="122"/>
                </a:lnTo>
                <a:lnTo>
                  <a:pt x="113" y="114"/>
                </a:lnTo>
                <a:lnTo>
                  <a:pt x="120" y="103"/>
                </a:lnTo>
                <a:lnTo>
                  <a:pt x="127" y="93"/>
                </a:lnTo>
                <a:lnTo>
                  <a:pt x="130" y="81"/>
                </a:lnTo>
                <a:lnTo>
                  <a:pt x="132" y="68"/>
                </a:lnTo>
                <a:lnTo>
                  <a:pt x="130" y="54"/>
                </a:lnTo>
                <a:lnTo>
                  <a:pt x="127" y="41"/>
                </a:lnTo>
                <a:lnTo>
                  <a:pt x="120" y="29"/>
                </a:lnTo>
                <a:lnTo>
                  <a:pt x="113" y="19"/>
                </a:lnTo>
                <a:lnTo>
                  <a:pt x="102" y="10"/>
                </a:lnTo>
                <a:lnTo>
                  <a:pt x="92" y="5"/>
                </a:lnTo>
                <a:lnTo>
                  <a:pt x="79" y="0"/>
                </a:lnTo>
                <a:lnTo>
                  <a:pt x="67" y="0"/>
                </a:lnTo>
                <a:lnTo>
                  <a:pt x="53" y="0"/>
                </a:lnTo>
                <a:lnTo>
                  <a:pt x="40" y="5"/>
                </a:lnTo>
                <a:lnTo>
                  <a:pt x="29" y="10"/>
                </a:lnTo>
                <a:lnTo>
                  <a:pt x="20" y="19"/>
                </a:lnTo>
                <a:lnTo>
                  <a:pt x="10" y="29"/>
                </a:lnTo>
                <a:lnTo>
                  <a:pt x="5" y="41"/>
                </a:lnTo>
                <a:lnTo>
                  <a:pt x="0" y="54"/>
                </a:lnTo>
                <a:lnTo>
                  <a:pt x="0" y="68"/>
                </a:lnTo>
                <a:lnTo>
                  <a:pt x="0" y="81"/>
                </a:lnTo>
                <a:lnTo>
                  <a:pt x="5" y="93"/>
                </a:lnTo>
                <a:lnTo>
                  <a:pt x="10" y="103"/>
                </a:lnTo>
                <a:lnTo>
                  <a:pt x="20" y="114"/>
                </a:lnTo>
                <a:lnTo>
                  <a:pt x="29" y="122"/>
                </a:lnTo>
                <a:lnTo>
                  <a:pt x="40" y="128"/>
                </a:lnTo>
                <a:lnTo>
                  <a:pt x="53" y="131"/>
                </a:lnTo>
                <a:lnTo>
                  <a:pt x="67" y="135"/>
                </a:lnTo>
                <a:close/>
              </a:path>
            </a:pathLst>
          </a:custGeom>
          <a:solidFill>
            <a:srgbClr val="FFF7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35" name="Freeform 1302"/>
          <p:cNvSpPr>
            <a:spLocks/>
          </p:cNvSpPr>
          <p:nvPr/>
        </p:nvSpPr>
        <p:spPr bwMode="auto">
          <a:xfrm>
            <a:off x="4979988" y="4416425"/>
            <a:ext cx="103187" cy="106363"/>
          </a:xfrm>
          <a:custGeom>
            <a:avLst/>
            <a:gdLst>
              <a:gd name="T0" fmla="*/ 40952539 w 130"/>
              <a:gd name="T1" fmla="*/ 83800650 h 135"/>
              <a:gd name="T2" fmla="*/ 47882737 w 130"/>
              <a:gd name="T3" fmla="*/ 81318059 h 135"/>
              <a:gd name="T4" fmla="*/ 56072610 w 130"/>
              <a:gd name="T5" fmla="*/ 79455525 h 135"/>
              <a:gd name="T6" fmla="*/ 62373367 w 130"/>
              <a:gd name="T7" fmla="*/ 75731244 h 135"/>
              <a:gd name="T8" fmla="*/ 69303564 w 130"/>
              <a:gd name="T9" fmla="*/ 70765274 h 135"/>
              <a:gd name="T10" fmla="*/ 74343852 w 130"/>
              <a:gd name="T11" fmla="*/ 63936769 h 135"/>
              <a:gd name="T12" fmla="*/ 78753906 w 130"/>
              <a:gd name="T13" fmla="*/ 57729109 h 135"/>
              <a:gd name="T14" fmla="*/ 80644609 w 130"/>
              <a:gd name="T15" fmla="*/ 50280548 h 135"/>
              <a:gd name="T16" fmla="*/ 81904284 w 130"/>
              <a:gd name="T17" fmla="*/ 42210354 h 135"/>
              <a:gd name="T18" fmla="*/ 80644609 w 130"/>
              <a:gd name="T19" fmla="*/ 33520102 h 135"/>
              <a:gd name="T20" fmla="*/ 78753906 w 130"/>
              <a:gd name="T21" fmla="*/ 25450696 h 135"/>
              <a:gd name="T22" fmla="*/ 74343852 w 130"/>
              <a:gd name="T23" fmla="*/ 18001347 h 135"/>
              <a:gd name="T24" fmla="*/ 69303564 w 130"/>
              <a:gd name="T25" fmla="*/ 11794475 h 135"/>
              <a:gd name="T26" fmla="*/ 62373367 w 130"/>
              <a:gd name="T27" fmla="*/ 6207660 h 135"/>
              <a:gd name="T28" fmla="*/ 56072610 w 130"/>
              <a:gd name="T29" fmla="*/ 3103436 h 135"/>
              <a:gd name="T30" fmla="*/ 47882737 w 130"/>
              <a:gd name="T31" fmla="*/ 0 h 135"/>
              <a:gd name="T32" fmla="*/ 40952539 w 130"/>
              <a:gd name="T33" fmla="*/ 0 h 135"/>
              <a:gd name="T34" fmla="*/ 32131638 w 130"/>
              <a:gd name="T35" fmla="*/ 0 h 135"/>
              <a:gd name="T36" fmla="*/ 23940971 w 130"/>
              <a:gd name="T37" fmla="*/ 3103436 h 135"/>
              <a:gd name="T38" fmla="*/ 17641008 w 130"/>
              <a:gd name="T39" fmla="*/ 6207660 h 135"/>
              <a:gd name="T40" fmla="*/ 11970486 w 130"/>
              <a:gd name="T41" fmla="*/ 11794475 h 135"/>
              <a:gd name="T42" fmla="*/ 6930198 w 130"/>
              <a:gd name="T43" fmla="*/ 18001347 h 135"/>
              <a:gd name="T44" fmla="*/ 3150378 w 130"/>
              <a:gd name="T45" fmla="*/ 25450696 h 135"/>
              <a:gd name="T46" fmla="*/ 0 w 130"/>
              <a:gd name="T47" fmla="*/ 33520102 h 135"/>
              <a:gd name="T48" fmla="*/ 0 w 130"/>
              <a:gd name="T49" fmla="*/ 42210354 h 135"/>
              <a:gd name="T50" fmla="*/ 0 w 130"/>
              <a:gd name="T51" fmla="*/ 50280548 h 135"/>
              <a:gd name="T52" fmla="*/ 3150378 w 130"/>
              <a:gd name="T53" fmla="*/ 57729109 h 135"/>
              <a:gd name="T54" fmla="*/ 6930198 w 130"/>
              <a:gd name="T55" fmla="*/ 63936769 h 135"/>
              <a:gd name="T56" fmla="*/ 11970486 w 130"/>
              <a:gd name="T57" fmla="*/ 70765274 h 135"/>
              <a:gd name="T58" fmla="*/ 17641008 w 130"/>
              <a:gd name="T59" fmla="*/ 75731244 h 135"/>
              <a:gd name="T60" fmla="*/ 23940971 w 130"/>
              <a:gd name="T61" fmla="*/ 79455525 h 135"/>
              <a:gd name="T62" fmla="*/ 32131638 w 130"/>
              <a:gd name="T63" fmla="*/ 81318059 h 135"/>
              <a:gd name="T64" fmla="*/ 40952539 w 130"/>
              <a:gd name="T65" fmla="*/ 83800650 h 13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0"/>
              <a:gd name="T100" fmla="*/ 0 h 135"/>
              <a:gd name="T101" fmla="*/ 130 w 130"/>
              <a:gd name="T102" fmla="*/ 135 h 13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0" h="135">
                <a:moveTo>
                  <a:pt x="65" y="135"/>
                </a:moveTo>
                <a:lnTo>
                  <a:pt x="76" y="131"/>
                </a:lnTo>
                <a:lnTo>
                  <a:pt x="89" y="128"/>
                </a:lnTo>
                <a:lnTo>
                  <a:pt x="99" y="122"/>
                </a:lnTo>
                <a:lnTo>
                  <a:pt x="110" y="114"/>
                </a:lnTo>
                <a:lnTo>
                  <a:pt x="118" y="103"/>
                </a:lnTo>
                <a:lnTo>
                  <a:pt x="125" y="93"/>
                </a:lnTo>
                <a:lnTo>
                  <a:pt x="128" y="81"/>
                </a:lnTo>
                <a:lnTo>
                  <a:pt x="130" y="68"/>
                </a:lnTo>
                <a:lnTo>
                  <a:pt x="128" y="54"/>
                </a:lnTo>
                <a:lnTo>
                  <a:pt x="125" y="41"/>
                </a:lnTo>
                <a:lnTo>
                  <a:pt x="118" y="29"/>
                </a:lnTo>
                <a:lnTo>
                  <a:pt x="110" y="19"/>
                </a:lnTo>
                <a:lnTo>
                  <a:pt x="99" y="10"/>
                </a:lnTo>
                <a:lnTo>
                  <a:pt x="89" y="5"/>
                </a:lnTo>
                <a:lnTo>
                  <a:pt x="76" y="0"/>
                </a:lnTo>
                <a:lnTo>
                  <a:pt x="65" y="0"/>
                </a:lnTo>
                <a:lnTo>
                  <a:pt x="51" y="0"/>
                </a:lnTo>
                <a:lnTo>
                  <a:pt x="38" y="5"/>
                </a:lnTo>
                <a:lnTo>
                  <a:pt x="28" y="10"/>
                </a:lnTo>
                <a:lnTo>
                  <a:pt x="19" y="19"/>
                </a:lnTo>
                <a:lnTo>
                  <a:pt x="11" y="29"/>
                </a:lnTo>
                <a:lnTo>
                  <a:pt x="5" y="41"/>
                </a:lnTo>
                <a:lnTo>
                  <a:pt x="0" y="54"/>
                </a:lnTo>
                <a:lnTo>
                  <a:pt x="0" y="68"/>
                </a:lnTo>
                <a:lnTo>
                  <a:pt x="0" y="81"/>
                </a:lnTo>
                <a:lnTo>
                  <a:pt x="5" y="93"/>
                </a:lnTo>
                <a:lnTo>
                  <a:pt x="11" y="103"/>
                </a:lnTo>
                <a:lnTo>
                  <a:pt x="19" y="114"/>
                </a:lnTo>
                <a:lnTo>
                  <a:pt x="28" y="122"/>
                </a:lnTo>
                <a:lnTo>
                  <a:pt x="38" y="128"/>
                </a:lnTo>
                <a:lnTo>
                  <a:pt x="51" y="131"/>
                </a:lnTo>
                <a:lnTo>
                  <a:pt x="65" y="135"/>
                </a:lnTo>
                <a:close/>
              </a:path>
            </a:pathLst>
          </a:custGeom>
          <a:solidFill>
            <a:srgbClr val="FFF7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36" name="Freeform 1303"/>
          <p:cNvSpPr>
            <a:spLocks/>
          </p:cNvSpPr>
          <p:nvPr/>
        </p:nvSpPr>
        <p:spPr bwMode="auto">
          <a:xfrm>
            <a:off x="4979988" y="4416425"/>
            <a:ext cx="100012" cy="103188"/>
          </a:xfrm>
          <a:custGeom>
            <a:avLst/>
            <a:gdLst>
              <a:gd name="T0" fmla="*/ 39071876 w 128"/>
              <a:gd name="T1" fmla="*/ 82540801 h 129"/>
              <a:gd name="T2" fmla="*/ 45787525 w 128"/>
              <a:gd name="T3" fmla="*/ 80621024 h 129"/>
              <a:gd name="T4" fmla="*/ 53723634 w 128"/>
              <a:gd name="T5" fmla="*/ 78702048 h 129"/>
              <a:gd name="T6" fmla="*/ 59829054 w 128"/>
              <a:gd name="T7" fmla="*/ 74862494 h 129"/>
              <a:gd name="T8" fmla="*/ 65933692 w 128"/>
              <a:gd name="T9" fmla="*/ 70383815 h 129"/>
              <a:gd name="T10" fmla="*/ 70207643 w 128"/>
              <a:gd name="T11" fmla="*/ 63345433 h 129"/>
              <a:gd name="T12" fmla="*/ 74480812 w 128"/>
              <a:gd name="T13" fmla="*/ 57586903 h 129"/>
              <a:gd name="T14" fmla="*/ 76922511 w 128"/>
              <a:gd name="T15" fmla="*/ 49268670 h 129"/>
              <a:gd name="T16" fmla="*/ 78143751 w 128"/>
              <a:gd name="T17" fmla="*/ 42230289 h 129"/>
              <a:gd name="T18" fmla="*/ 76922511 w 128"/>
              <a:gd name="T19" fmla="*/ 33272131 h 129"/>
              <a:gd name="T20" fmla="*/ 74480812 w 128"/>
              <a:gd name="T21" fmla="*/ 24953898 h 129"/>
              <a:gd name="T22" fmla="*/ 70207643 w 128"/>
              <a:gd name="T23" fmla="*/ 17915517 h 129"/>
              <a:gd name="T24" fmla="*/ 65933692 w 128"/>
              <a:gd name="T25" fmla="*/ 12156986 h 129"/>
              <a:gd name="T26" fmla="*/ 59829054 w 128"/>
              <a:gd name="T27" fmla="*/ 5758530 h 129"/>
              <a:gd name="T28" fmla="*/ 53723634 w 128"/>
              <a:gd name="T29" fmla="*/ 3199628 h 129"/>
              <a:gd name="T30" fmla="*/ 45787525 w 128"/>
              <a:gd name="T31" fmla="*/ 0 h 129"/>
              <a:gd name="T32" fmla="*/ 39071876 w 128"/>
              <a:gd name="T33" fmla="*/ 0 h 129"/>
              <a:gd name="T34" fmla="*/ 30524756 w 128"/>
              <a:gd name="T35" fmla="*/ 0 h 129"/>
              <a:gd name="T36" fmla="*/ 23198877 w 128"/>
              <a:gd name="T37" fmla="*/ 3199628 h 129"/>
              <a:gd name="T38" fmla="*/ 17094239 w 128"/>
              <a:gd name="T39" fmla="*/ 5758530 h 129"/>
              <a:gd name="T40" fmla="*/ 11599829 w 128"/>
              <a:gd name="T41" fmla="*/ 12156986 h 129"/>
              <a:gd name="T42" fmla="*/ 6715650 w 128"/>
              <a:gd name="T43" fmla="*/ 17915517 h 129"/>
              <a:gd name="T44" fmla="*/ 3052710 w 128"/>
              <a:gd name="T45" fmla="*/ 24953898 h 129"/>
              <a:gd name="T46" fmla="*/ 0 w 128"/>
              <a:gd name="T47" fmla="*/ 33272131 h 129"/>
              <a:gd name="T48" fmla="*/ 0 w 128"/>
              <a:gd name="T49" fmla="*/ 42230289 h 129"/>
              <a:gd name="T50" fmla="*/ 0 w 128"/>
              <a:gd name="T51" fmla="*/ 49268670 h 129"/>
              <a:gd name="T52" fmla="*/ 3052710 w 128"/>
              <a:gd name="T53" fmla="*/ 57586903 h 129"/>
              <a:gd name="T54" fmla="*/ 6715650 w 128"/>
              <a:gd name="T55" fmla="*/ 63345433 h 129"/>
              <a:gd name="T56" fmla="*/ 11599829 w 128"/>
              <a:gd name="T57" fmla="*/ 70383815 h 129"/>
              <a:gd name="T58" fmla="*/ 17094239 w 128"/>
              <a:gd name="T59" fmla="*/ 74862494 h 129"/>
              <a:gd name="T60" fmla="*/ 23198877 w 128"/>
              <a:gd name="T61" fmla="*/ 78702048 h 129"/>
              <a:gd name="T62" fmla="*/ 30524756 w 128"/>
              <a:gd name="T63" fmla="*/ 80621024 h 129"/>
              <a:gd name="T64" fmla="*/ 39071876 w 128"/>
              <a:gd name="T65" fmla="*/ 82540801 h 12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8"/>
              <a:gd name="T100" fmla="*/ 0 h 129"/>
              <a:gd name="T101" fmla="*/ 128 w 128"/>
              <a:gd name="T102" fmla="*/ 129 h 12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8" h="129">
                <a:moveTo>
                  <a:pt x="64" y="129"/>
                </a:moveTo>
                <a:lnTo>
                  <a:pt x="75" y="126"/>
                </a:lnTo>
                <a:lnTo>
                  <a:pt x="88" y="123"/>
                </a:lnTo>
                <a:lnTo>
                  <a:pt x="98" y="117"/>
                </a:lnTo>
                <a:lnTo>
                  <a:pt x="108" y="110"/>
                </a:lnTo>
                <a:lnTo>
                  <a:pt x="115" y="99"/>
                </a:lnTo>
                <a:lnTo>
                  <a:pt x="122" y="90"/>
                </a:lnTo>
                <a:lnTo>
                  <a:pt x="126" y="77"/>
                </a:lnTo>
                <a:lnTo>
                  <a:pt x="128" y="66"/>
                </a:lnTo>
                <a:lnTo>
                  <a:pt x="126" y="52"/>
                </a:lnTo>
                <a:lnTo>
                  <a:pt x="122" y="39"/>
                </a:lnTo>
                <a:lnTo>
                  <a:pt x="115" y="28"/>
                </a:lnTo>
                <a:lnTo>
                  <a:pt x="108" y="19"/>
                </a:lnTo>
                <a:lnTo>
                  <a:pt x="98" y="9"/>
                </a:lnTo>
                <a:lnTo>
                  <a:pt x="88" y="5"/>
                </a:lnTo>
                <a:lnTo>
                  <a:pt x="75" y="0"/>
                </a:lnTo>
                <a:lnTo>
                  <a:pt x="64" y="0"/>
                </a:lnTo>
                <a:lnTo>
                  <a:pt x="50" y="0"/>
                </a:lnTo>
                <a:lnTo>
                  <a:pt x="38" y="5"/>
                </a:lnTo>
                <a:lnTo>
                  <a:pt x="28" y="9"/>
                </a:lnTo>
                <a:lnTo>
                  <a:pt x="19" y="19"/>
                </a:lnTo>
                <a:lnTo>
                  <a:pt x="11" y="28"/>
                </a:lnTo>
                <a:lnTo>
                  <a:pt x="5" y="39"/>
                </a:lnTo>
                <a:lnTo>
                  <a:pt x="0" y="52"/>
                </a:lnTo>
                <a:lnTo>
                  <a:pt x="0" y="66"/>
                </a:lnTo>
                <a:lnTo>
                  <a:pt x="0" y="77"/>
                </a:lnTo>
                <a:lnTo>
                  <a:pt x="5" y="90"/>
                </a:lnTo>
                <a:lnTo>
                  <a:pt x="11" y="99"/>
                </a:lnTo>
                <a:lnTo>
                  <a:pt x="19" y="110"/>
                </a:lnTo>
                <a:lnTo>
                  <a:pt x="28" y="117"/>
                </a:lnTo>
                <a:lnTo>
                  <a:pt x="38" y="123"/>
                </a:lnTo>
                <a:lnTo>
                  <a:pt x="50" y="126"/>
                </a:lnTo>
                <a:lnTo>
                  <a:pt x="64" y="129"/>
                </a:lnTo>
                <a:close/>
              </a:path>
            </a:pathLst>
          </a:custGeom>
          <a:solidFill>
            <a:srgbClr val="FFF8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37" name="Freeform 1304"/>
          <p:cNvSpPr>
            <a:spLocks/>
          </p:cNvSpPr>
          <p:nvPr/>
        </p:nvSpPr>
        <p:spPr bwMode="auto">
          <a:xfrm>
            <a:off x="4979988" y="4416425"/>
            <a:ext cx="100012" cy="103188"/>
          </a:xfrm>
          <a:custGeom>
            <a:avLst/>
            <a:gdLst>
              <a:gd name="T0" fmla="*/ 39689802 w 127"/>
              <a:gd name="T1" fmla="*/ 82540801 h 129"/>
              <a:gd name="T2" fmla="*/ 46511092 w 127"/>
              <a:gd name="T3" fmla="*/ 80621024 h 129"/>
              <a:gd name="T4" fmla="*/ 54573477 w 127"/>
              <a:gd name="T5" fmla="*/ 78702048 h 129"/>
              <a:gd name="T6" fmla="*/ 60775009 w 127"/>
              <a:gd name="T7" fmla="*/ 74862494 h 129"/>
              <a:gd name="T8" fmla="*/ 66976540 w 127"/>
              <a:gd name="T9" fmla="*/ 70383815 h 129"/>
              <a:gd name="T10" fmla="*/ 71317218 w 127"/>
              <a:gd name="T11" fmla="*/ 63345433 h 129"/>
              <a:gd name="T12" fmla="*/ 75038137 w 127"/>
              <a:gd name="T13" fmla="*/ 56307052 h 129"/>
              <a:gd name="T14" fmla="*/ 77518750 w 127"/>
              <a:gd name="T15" fmla="*/ 48628745 h 129"/>
              <a:gd name="T16" fmla="*/ 78759056 w 127"/>
              <a:gd name="T17" fmla="*/ 40310512 h 129"/>
              <a:gd name="T18" fmla="*/ 77518750 w 127"/>
              <a:gd name="T19" fmla="*/ 31352354 h 129"/>
              <a:gd name="T20" fmla="*/ 75038137 w 127"/>
              <a:gd name="T21" fmla="*/ 24313972 h 129"/>
              <a:gd name="T22" fmla="*/ 71317218 w 127"/>
              <a:gd name="T23" fmla="*/ 17275591 h 129"/>
              <a:gd name="T24" fmla="*/ 66976540 w 127"/>
              <a:gd name="T25" fmla="*/ 12156986 h 129"/>
              <a:gd name="T26" fmla="*/ 60775009 w 127"/>
              <a:gd name="T27" fmla="*/ 5758530 h 129"/>
              <a:gd name="T28" fmla="*/ 54573477 w 127"/>
              <a:gd name="T29" fmla="*/ 3199628 h 129"/>
              <a:gd name="T30" fmla="*/ 46511092 w 127"/>
              <a:gd name="T31" fmla="*/ 0 h 129"/>
              <a:gd name="T32" fmla="*/ 39689802 w 127"/>
              <a:gd name="T33" fmla="*/ 0 h 129"/>
              <a:gd name="T34" fmla="*/ 31007657 w 127"/>
              <a:gd name="T35" fmla="*/ 0 h 129"/>
              <a:gd name="T36" fmla="*/ 23565820 w 127"/>
              <a:gd name="T37" fmla="*/ 3199628 h 129"/>
              <a:gd name="T38" fmla="*/ 17364288 w 127"/>
              <a:gd name="T39" fmla="*/ 5758530 h 129"/>
              <a:gd name="T40" fmla="*/ 11782516 w 127"/>
              <a:gd name="T41" fmla="*/ 12156986 h 129"/>
              <a:gd name="T42" fmla="*/ 6821291 w 127"/>
              <a:gd name="T43" fmla="*/ 17275591 h 129"/>
              <a:gd name="T44" fmla="*/ 3100372 w 127"/>
              <a:gd name="T45" fmla="*/ 24313972 h 129"/>
              <a:gd name="T46" fmla="*/ 0 w 127"/>
              <a:gd name="T47" fmla="*/ 31352354 h 129"/>
              <a:gd name="T48" fmla="*/ 0 w 127"/>
              <a:gd name="T49" fmla="*/ 40310512 h 129"/>
              <a:gd name="T50" fmla="*/ 0 w 127"/>
              <a:gd name="T51" fmla="*/ 48628745 h 129"/>
              <a:gd name="T52" fmla="*/ 3100372 w 127"/>
              <a:gd name="T53" fmla="*/ 56307052 h 129"/>
              <a:gd name="T54" fmla="*/ 6821291 w 127"/>
              <a:gd name="T55" fmla="*/ 63345433 h 129"/>
              <a:gd name="T56" fmla="*/ 11782516 w 127"/>
              <a:gd name="T57" fmla="*/ 70383815 h 129"/>
              <a:gd name="T58" fmla="*/ 17364288 w 127"/>
              <a:gd name="T59" fmla="*/ 74862494 h 129"/>
              <a:gd name="T60" fmla="*/ 23565820 w 127"/>
              <a:gd name="T61" fmla="*/ 78702048 h 129"/>
              <a:gd name="T62" fmla="*/ 31007657 w 127"/>
              <a:gd name="T63" fmla="*/ 80621024 h 129"/>
              <a:gd name="T64" fmla="*/ 39689802 w 127"/>
              <a:gd name="T65" fmla="*/ 82540801 h 12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7"/>
              <a:gd name="T100" fmla="*/ 0 h 129"/>
              <a:gd name="T101" fmla="*/ 127 w 127"/>
              <a:gd name="T102" fmla="*/ 129 h 12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7" h="129">
                <a:moveTo>
                  <a:pt x="64" y="129"/>
                </a:moveTo>
                <a:lnTo>
                  <a:pt x="75" y="126"/>
                </a:lnTo>
                <a:lnTo>
                  <a:pt x="88" y="123"/>
                </a:lnTo>
                <a:lnTo>
                  <a:pt x="98" y="117"/>
                </a:lnTo>
                <a:lnTo>
                  <a:pt x="108" y="110"/>
                </a:lnTo>
                <a:lnTo>
                  <a:pt x="115" y="99"/>
                </a:lnTo>
                <a:lnTo>
                  <a:pt x="121" y="88"/>
                </a:lnTo>
                <a:lnTo>
                  <a:pt x="125" y="76"/>
                </a:lnTo>
                <a:lnTo>
                  <a:pt x="127" y="63"/>
                </a:lnTo>
                <a:lnTo>
                  <a:pt x="125" y="49"/>
                </a:lnTo>
                <a:lnTo>
                  <a:pt x="121" y="38"/>
                </a:lnTo>
                <a:lnTo>
                  <a:pt x="115" y="27"/>
                </a:lnTo>
                <a:lnTo>
                  <a:pt x="108" y="19"/>
                </a:lnTo>
                <a:lnTo>
                  <a:pt x="98" y="9"/>
                </a:lnTo>
                <a:lnTo>
                  <a:pt x="88" y="5"/>
                </a:lnTo>
                <a:lnTo>
                  <a:pt x="75" y="0"/>
                </a:lnTo>
                <a:lnTo>
                  <a:pt x="64" y="0"/>
                </a:lnTo>
                <a:lnTo>
                  <a:pt x="50" y="0"/>
                </a:lnTo>
                <a:lnTo>
                  <a:pt x="38" y="5"/>
                </a:lnTo>
                <a:lnTo>
                  <a:pt x="28" y="9"/>
                </a:lnTo>
                <a:lnTo>
                  <a:pt x="19" y="19"/>
                </a:lnTo>
                <a:lnTo>
                  <a:pt x="11" y="27"/>
                </a:lnTo>
                <a:lnTo>
                  <a:pt x="5" y="38"/>
                </a:lnTo>
                <a:lnTo>
                  <a:pt x="0" y="49"/>
                </a:lnTo>
                <a:lnTo>
                  <a:pt x="0" y="63"/>
                </a:lnTo>
                <a:lnTo>
                  <a:pt x="0" y="76"/>
                </a:lnTo>
                <a:lnTo>
                  <a:pt x="5" y="88"/>
                </a:lnTo>
                <a:lnTo>
                  <a:pt x="11" y="99"/>
                </a:lnTo>
                <a:lnTo>
                  <a:pt x="19" y="110"/>
                </a:lnTo>
                <a:lnTo>
                  <a:pt x="28" y="117"/>
                </a:lnTo>
                <a:lnTo>
                  <a:pt x="38" y="123"/>
                </a:lnTo>
                <a:lnTo>
                  <a:pt x="50" y="126"/>
                </a:lnTo>
                <a:lnTo>
                  <a:pt x="64" y="129"/>
                </a:lnTo>
                <a:close/>
              </a:path>
            </a:pathLst>
          </a:custGeom>
          <a:solidFill>
            <a:srgbClr val="FFF8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38" name="Freeform 1305"/>
          <p:cNvSpPr>
            <a:spLocks/>
          </p:cNvSpPr>
          <p:nvPr/>
        </p:nvSpPr>
        <p:spPr bwMode="auto">
          <a:xfrm>
            <a:off x="4979988" y="4416425"/>
            <a:ext cx="100012" cy="103188"/>
          </a:xfrm>
          <a:custGeom>
            <a:avLst/>
            <a:gdLst>
              <a:gd name="T0" fmla="*/ 39689802 w 127"/>
              <a:gd name="T1" fmla="*/ 82540801 h 129"/>
              <a:gd name="T2" fmla="*/ 46511092 w 127"/>
              <a:gd name="T3" fmla="*/ 80621024 h 129"/>
              <a:gd name="T4" fmla="*/ 53952930 w 127"/>
              <a:gd name="T5" fmla="*/ 78702048 h 129"/>
              <a:gd name="T6" fmla="*/ 60154462 w 127"/>
              <a:gd name="T7" fmla="*/ 74862494 h 129"/>
              <a:gd name="T8" fmla="*/ 66355993 w 127"/>
              <a:gd name="T9" fmla="*/ 70383815 h 129"/>
              <a:gd name="T10" fmla="*/ 70697459 w 127"/>
              <a:gd name="T11" fmla="*/ 63345433 h 129"/>
              <a:gd name="T12" fmla="*/ 75038137 w 127"/>
              <a:gd name="T13" fmla="*/ 56307052 h 129"/>
              <a:gd name="T14" fmla="*/ 77518750 w 127"/>
              <a:gd name="T15" fmla="*/ 48628745 h 129"/>
              <a:gd name="T16" fmla="*/ 78759056 w 127"/>
              <a:gd name="T17" fmla="*/ 40310512 h 129"/>
              <a:gd name="T18" fmla="*/ 77518750 w 127"/>
              <a:gd name="T19" fmla="*/ 31352354 h 129"/>
              <a:gd name="T20" fmla="*/ 75038137 w 127"/>
              <a:gd name="T21" fmla="*/ 24313972 h 129"/>
              <a:gd name="T22" fmla="*/ 70697459 w 127"/>
              <a:gd name="T23" fmla="*/ 17275591 h 129"/>
              <a:gd name="T24" fmla="*/ 66355993 w 127"/>
              <a:gd name="T25" fmla="*/ 12156986 h 129"/>
              <a:gd name="T26" fmla="*/ 60154462 w 127"/>
              <a:gd name="T27" fmla="*/ 5758530 h 129"/>
              <a:gd name="T28" fmla="*/ 53952930 w 127"/>
              <a:gd name="T29" fmla="*/ 3199628 h 129"/>
              <a:gd name="T30" fmla="*/ 46511092 w 127"/>
              <a:gd name="T31" fmla="*/ 0 h 129"/>
              <a:gd name="T32" fmla="*/ 39689802 w 127"/>
              <a:gd name="T33" fmla="*/ 0 h 129"/>
              <a:gd name="T34" fmla="*/ 31007657 w 127"/>
              <a:gd name="T35" fmla="*/ 0 h 129"/>
              <a:gd name="T36" fmla="*/ 23565820 w 127"/>
              <a:gd name="T37" fmla="*/ 3199628 h 129"/>
              <a:gd name="T38" fmla="*/ 17364288 w 127"/>
              <a:gd name="T39" fmla="*/ 5758530 h 129"/>
              <a:gd name="T40" fmla="*/ 11782516 w 127"/>
              <a:gd name="T41" fmla="*/ 12156986 h 129"/>
              <a:gd name="T42" fmla="*/ 6821291 w 127"/>
              <a:gd name="T43" fmla="*/ 17275591 h 129"/>
              <a:gd name="T44" fmla="*/ 3100372 w 127"/>
              <a:gd name="T45" fmla="*/ 24313972 h 129"/>
              <a:gd name="T46" fmla="*/ 0 w 127"/>
              <a:gd name="T47" fmla="*/ 31352354 h 129"/>
              <a:gd name="T48" fmla="*/ 0 w 127"/>
              <a:gd name="T49" fmla="*/ 40310512 h 129"/>
              <a:gd name="T50" fmla="*/ 0 w 127"/>
              <a:gd name="T51" fmla="*/ 48628745 h 129"/>
              <a:gd name="T52" fmla="*/ 3100372 w 127"/>
              <a:gd name="T53" fmla="*/ 56307052 h 129"/>
              <a:gd name="T54" fmla="*/ 6821291 w 127"/>
              <a:gd name="T55" fmla="*/ 63345433 h 129"/>
              <a:gd name="T56" fmla="*/ 11782516 w 127"/>
              <a:gd name="T57" fmla="*/ 70383815 h 129"/>
              <a:gd name="T58" fmla="*/ 17364288 w 127"/>
              <a:gd name="T59" fmla="*/ 74862494 h 129"/>
              <a:gd name="T60" fmla="*/ 23565820 w 127"/>
              <a:gd name="T61" fmla="*/ 78702048 h 129"/>
              <a:gd name="T62" fmla="*/ 31007657 w 127"/>
              <a:gd name="T63" fmla="*/ 80621024 h 129"/>
              <a:gd name="T64" fmla="*/ 39689802 w 127"/>
              <a:gd name="T65" fmla="*/ 82540801 h 12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7"/>
              <a:gd name="T100" fmla="*/ 0 h 129"/>
              <a:gd name="T101" fmla="*/ 127 w 127"/>
              <a:gd name="T102" fmla="*/ 129 h 12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7" h="129">
                <a:moveTo>
                  <a:pt x="64" y="129"/>
                </a:moveTo>
                <a:lnTo>
                  <a:pt x="75" y="126"/>
                </a:lnTo>
                <a:lnTo>
                  <a:pt x="87" y="123"/>
                </a:lnTo>
                <a:lnTo>
                  <a:pt x="97" y="117"/>
                </a:lnTo>
                <a:lnTo>
                  <a:pt x="107" y="110"/>
                </a:lnTo>
                <a:lnTo>
                  <a:pt x="114" y="99"/>
                </a:lnTo>
                <a:lnTo>
                  <a:pt x="121" y="88"/>
                </a:lnTo>
                <a:lnTo>
                  <a:pt x="125" y="76"/>
                </a:lnTo>
                <a:lnTo>
                  <a:pt x="127" y="63"/>
                </a:lnTo>
                <a:lnTo>
                  <a:pt x="125" y="49"/>
                </a:lnTo>
                <a:lnTo>
                  <a:pt x="121" y="38"/>
                </a:lnTo>
                <a:lnTo>
                  <a:pt x="114" y="27"/>
                </a:lnTo>
                <a:lnTo>
                  <a:pt x="107" y="19"/>
                </a:lnTo>
                <a:lnTo>
                  <a:pt x="97" y="9"/>
                </a:lnTo>
                <a:lnTo>
                  <a:pt x="87" y="5"/>
                </a:lnTo>
                <a:lnTo>
                  <a:pt x="75" y="0"/>
                </a:lnTo>
                <a:lnTo>
                  <a:pt x="64" y="0"/>
                </a:lnTo>
                <a:lnTo>
                  <a:pt x="50" y="0"/>
                </a:lnTo>
                <a:lnTo>
                  <a:pt x="38" y="5"/>
                </a:lnTo>
                <a:lnTo>
                  <a:pt x="28" y="9"/>
                </a:lnTo>
                <a:lnTo>
                  <a:pt x="19" y="19"/>
                </a:lnTo>
                <a:lnTo>
                  <a:pt x="11" y="27"/>
                </a:lnTo>
                <a:lnTo>
                  <a:pt x="5" y="38"/>
                </a:lnTo>
                <a:lnTo>
                  <a:pt x="0" y="49"/>
                </a:lnTo>
                <a:lnTo>
                  <a:pt x="0" y="63"/>
                </a:lnTo>
                <a:lnTo>
                  <a:pt x="0" y="76"/>
                </a:lnTo>
                <a:lnTo>
                  <a:pt x="5" y="88"/>
                </a:lnTo>
                <a:lnTo>
                  <a:pt x="11" y="99"/>
                </a:lnTo>
                <a:lnTo>
                  <a:pt x="19" y="110"/>
                </a:lnTo>
                <a:lnTo>
                  <a:pt x="28" y="117"/>
                </a:lnTo>
                <a:lnTo>
                  <a:pt x="38" y="123"/>
                </a:lnTo>
                <a:lnTo>
                  <a:pt x="50" y="126"/>
                </a:lnTo>
                <a:lnTo>
                  <a:pt x="64" y="129"/>
                </a:lnTo>
                <a:close/>
              </a:path>
            </a:pathLst>
          </a:custGeom>
          <a:solidFill>
            <a:srgbClr val="FFF8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39" name="Freeform 1306"/>
          <p:cNvSpPr>
            <a:spLocks/>
          </p:cNvSpPr>
          <p:nvPr/>
        </p:nvSpPr>
        <p:spPr bwMode="auto">
          <a:xfrm>
            <a:off x="4979988" y="4416425"/>
            <a:ext cx="98425" cy="101600"/>
          </a:xfrm>
          <a:custGeom>
            <a:avLst/>
            <a:gdLst>
              <a:gd name="T0" fmla="*/ 39680236 w 125"/>
              <a:gd name="T1" fmla="*/ 81925079 h 126"/>
              <a:gd name="T2" fmla="*/ 46499907 w 125"/>
              <a:gd name="T3" fmla="*/ 79974521 h 126"/>
              <a:gd name="T4" fmla="*/ 53940050 w 125"/>
              <a:gd name="T5" fmla="*/ 78023962 h 126"/>
              <a:gd name="T6" fmla="*/ 60140037 w 125"/>
              <a:gd name="T7" fmla="*/ 74122844 h 126"/>
              <a:gd name="T8" fmla="*/ 65719554 w 125"/>
              <a:gd name="T9" fmla="*/ 69571003 h 126"/>
              <a:gd name="T10" fmla="*/ 70059702 w 125"/>
              <a:gd name="T11" fmla="*/ 62419492 h 126"/>
              <a:gd name="T12" fmla="*/ 73780167 w 125"/>
              <a:gd name="T13" fmla="*/ 56567010 h 126"/>
              <a:gd name="T14" fmla="*/ 75640006 w 125"/>
              <a:gd name="T15" fmla="*/ 48114857 h 126"/>
              <a:gd name="T16" fmla="*/ 77499845 w 125"/>
              <a:gd name="T17" fmla="*/ 40962540 h 126"/>
              <a:gd name="T18" fmla="*/ 75640006 w 125"/>
              <a:gd name="T19" fmla="*/ 31859663 h 126"/>
              <a:gd name="T20" fmla="*/ 73780167 w 125"/>
              <a:gd name="T21" fmla="*/ 24707346 h 126"/>
              <a:gd name="T22" fmla="*/ 70059702 w 125"/>
              <a:gd name="T23" fmla="*/ 17555029 h 126"/>
              <a:gd name="T24" fmla="*/ 65719554 w 125"/>
              <a:gd name="T25" fmla="*/ 12354076 h 126"/>
              <a:gd name="T26" fmla="*/ 60140037 w 125"/>
              <a:gd name="T27" fmla="*/ 5851676 h 126"/>
              <a:gd name="T28" fmla="*/ 53940050 w 125"/>
              <a:gd name="T29" fmla="*/ 3251200 h 126"/>
              <a:gd name="T30" fmla="*/ 46499907 w 125"/>
              <a:gd name="T31" fmla="*/ 0 h 126"/>
              <a:gd name="T32" fmla="*/ 39680236 w 125"/>
              <a:gd name="T33" fmla="*/ 0 h 126"/>
              <a:gd name="T34" fmla="*/ 30999938 w 125"/>
              <a:gd name="T35" fmla="*/ 0 h 126"/>
              <a:gd name="T36" fmla="*/ 23559795 w 125"/>
              <a:gd name="T37" fmla="*/ 3251200 h 126"/>
              <a:gd name="T38" fmla="*/ 17359808 w 125"/>
              <a:gd name="T39" fmla="*/ 5851676 h 126"/>
              <a:gd name="T40" fmla="*/ 11780291 w 125"/>
              <a:gd name="T41" fmla="*/ 12354076 h 126"/>
              <a:gd name="T42" fmla="*/ 6819671 w 125"/>
              <a:gd name="T43" fmla="*/ 17555029 h 126"/>
              <a:gd name="T44" fmla="*/ 3099994 w 125"/>
              <a:gd name="T45" fmla="*/ 24707346 h 126"/>
              <a:gd name="T46" fmla="*/ 0 w 125"/>
              <a:gd name="T47" fmla="*/ 31859663 h 126"/>
              <a:gd name="T48" fmla="*/ 0 w 125"/>
              <a:gd name="T49" fmla="*/ 40962540 h 126"/>
              <a:gd name="T50" fmla="*/ 0 w 125"/>
              <a:gd name="T51" fmla="*/ 48114857 h 126"/>
              <a:gd name="T52" fmla="*/ 3099994 w 125"/>
              <a:gd name="T53" fmla="*/ 56567010 h 126"/>
              <a:gd name="T54" fmla="*/ 6819671 w 125"/>
              <a:gd name="T55" fmla="*/ 62419492 h 126"/>
              <a:gd name="T56" fmla="*/ 11780291 w 125"/>
              <a:gd name="T57" fmla="*/ 69571003 h 126"/>
              <a:gd name="T58" fmla="*/ 17359808 w 125"/>
              <a:gd name="T59" fmla="*/ 74122844 h 126"/>
              <a:gd name="T60" fmla="*/ 23559795 w 125"/>
              <a:gd name="T61" fmla="*/ 78023962 h 126"/>
              <a:gd name="T62" fmla="*/ 30999938 w 125"/>
              <a:gd name="T63" fmla="*/ 79974521 h 126"/>
              <a:gd name="T64" fmla="*/ 39680236 w 125"/>
              <a:gd name="T65" fmla="*/ 81925079 h 12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5"/>
              <a:gd name="T100" fmla="*/ 0 h 126"/>
              <a:gd name="T101" fmla="*/ 125 w 125"/>
              <a:gd name="T102" fmla="*/ 126 h 12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5" h="126">
                <a:moveTo>
                  <a:pt x="64" y="126"/>
                </a:moveTo>
                <a:lnTo>
                  <a:pt x="75" y="123"/>
                </a:lnTo>
                <a:lnTo>
                  <a:pt x="87" y="120"/>
                </a:lnTo>
                <a:lnTo>
                  <a:pt x="97" y="114"/>
                </a:lnTo>
                <a:lnTo>
                  <a:pt x="106" y="107"/>
                </a:lnTo>
                <a:lnTo>
                  <a:pt x="113" y="96"/>
                </a:lnTo>
                <a:lnTo>
                  <a:pt x="119" y="87"/>
                </a:lnTo>
                <a:lnTo>
                  <a:pt x="122" y="74"/>
                </a:lnTo>
                <a:lnTo>
                  <a:pt x="125" y="63"/>
                </a:lnTo>
                <a:lnTo>
                  <a:pt x="122" y="49"/>
                </a:lnTo>
                <a:lnTo>
                  <a:pt x="119" y="38"/>
                </a:lnTo>
                <a:lnTo>
                  <a:pt x="113" y="27"/>
                </a:lnTo>
                <a:lnTo>
                  <a:pt x="106" y="19"/>
                </a:lnTo>
                <a:lnTo>
                  <a:pt x="97" y="9"/>
                </a:lnTo>
                <a:lnTo>
                  <a:pt x="87" y="5"/>
                </a:lnTo>
                <a:lnTo>
                  <a:pt x="75" y="0"/>
                </a:lnTo>
                <a:lnTo>
                  <a:pt x="64" y="0"/>
                </a:lnTo>
                <a:lnTo>
                  <a:pt x="50" y="0"/>
                </a:lnTo>
                <a:lnTo>
                  <a:pt x="38" y="5"/>
                </a:lnTo>
                <a:lnTo>
                  <a:pt x="28" y="9"/>
                </a:lnTo>
                <a:lnTo>
                  <a:pt x="19" y="19"/>
                </a:lnTo>
                <a:lnTo>
                  <a:pt x="11" y="27"/>
                </a:lnTo>
                <a:lnTo>
                  <a:pt x="5" y="38"/>
                </a:lnTo>
                <a:lnTo>
                  <a:pt x="0" y="49"/>
                </a:lnTo>
                <a:lnTo>
                  <a:pt x="0" y="63"/>
                </a:lnTo>
                <a:lnTo>
                  <a:pt x="0" y="74"/>
                </a:lnTo>
                <a:lnTo>
                  <a:pt x="5" y="87"/>
                </a:lnTo>
                <a:lnTo>
                  <a:pt x="11" y="96"/>
                </a:lnTo>
                <a:lnTo>
                  <a:pt x="19" y="107"/>
                </a:lnTo>
                <a:lnTo>
                  <a:pt x="28" y="114"/>
                </a:lnTo>
                <a:lnTo>
                  <a:pt x="38" y="120"/>
                </a:lnTo>
                <a:lnTo>
                  <a:pt x="50" y="123"/>
                </a:lnTo>
                <a:lnTo>
                  <a:pt x="64" y="126"/>
                </a:lnTo>
                <a:close/>
              </a:path>
            </a:pathLst>
          </a:custGeom>
          <a:solidFill>
            <a:srgbClr val="FFF8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40" name="Freeform 1307"/>
          <p:cNvSpPr>
            <a:spLocks/>
          </p:cNvSpPr>
          <p:nvPr/>
        </p:nvSpPr>
        <p:spPr bwMode="auto">
          <a:xfrm>
            <a:off x="4979988" y="4416425"/>
            <a:ext cx="98425" cy="101600"/>
          </a:xfrm>
          <a:custGeom>
            <a:avLst/>
            <a:gdLst>
              <a:gd name="T0" fmla="*/ 39692263 w 124"/>
              <a:gd name="T1" fmla="*/ 81925079 h 126"/>
              <a:gd name="T2" fmla="*/ 46623288 w 124"/>
              <a:gd name="T3" fmla="*/ 79974521 h 126"/>
              <a:gd name="T4" fmla="*/ 54183756 w 124"/>
              <a:gd name="T5" fmla="*/ 78023962 h 126"/>
              <a:gd name="T6" fmla="*/ 59853513 w 124"/>
              <a:gd name="T7" fmla="*/ 74122844 h 126"/>
              <a:gd name="T8" fmla="*/ 66154300 w 124"/>
              <a:gd name="T9" fmla="*/ 69571003 h 126"/>
              <a:gd name="T10" fmla="*/ 69934138 w 124"/>
              <a:gd name="T11" fmla="*/ 62419492 h 126"/>
              <a:gd name="T12" fmla="*/ 74345006 w 124"/>
              <a:gd name="T13" fmla="*/ 56567010 h 126"/>
              <a:gd name="T14" fmla="*/ 76234925 w 124"/>
              <a:gd name="T15" fmla="*/ 48114857 h 126"/>
              <a:gd name="T16" fmla="*/ 78124844 w 124"/>
              <a:gd name="T17" fmla="*/ 40962540 h 126"/>
              <a:gd name="T18" fmla="*/ 76234925 w 124"/>
              <a:gd name="T19" fmla="*/ 31859663 h 126"/>
              <a:gd name="T20" fmla="*/ 74345006 w 124"/>
              <a:gd name="T21" fmla="*/ 24707346 h 126"/>
              <a:gd name="T22" fmla="*/ 69934138 w 124"/>
              <a:gd name="T23" fmla="*/ 17555029 h 126"/>
              <a:gd name="T24" fmla="*/ 66154300 w 124"/>
              <a:gd name="T25" fmla="*/ 12354076 h 126"/>
              <a:gd name="T26" fmla="*/ 59853513 w 124"/>
              <a:gd name="T27" fmla="*/ 5851676 h 126"/>
              <a:gd name="T28" fmla="*/ 54183756 w 124"/>
              <a:gd name="T29" fmla="*/ 3251200 h 126"/>
              <a:gd name="T30" fmla="*/ 46623288 w 124"/>
              <a:gd name="T31" fmla="*/ 0 h 126"/>
              <a:gd name="T32" fmla="*/ 39692263 w 124"/>
              <a:gd name="T33" fmla="*/ 0 h 126"/>
              <a:gd name="T34" fmla="*/ 30872113 w 124"/>
              <a:gd name="T35" fmla="*/ 0 h 126"/>
              <a:gd name="T36" fmla="*/ 23311644 w 124"/>
              <a:gd name="T37" fmla="*/ 3251200 h 126"/>
              <a:gd name="T38" fmla="*/ 17010856 w 124"/>
              <a:gd name="T39" fmla="*/ 5851676 h 126"/>
              <a:gd name="T40" fmla="*/ 11341100 w 124"/>
              <a:gd name="T41" fmla="*/ 12354076 h 126"/>
              <a:gd name="T42" fmla="*/ 6300788 w 124"/>
              <a:gd name="T43" fmla="*/ 17555029 h 126"/>
              <a:gd name="T44" fmla="*/ 3150394 w 124"/>
              <a:gd name="T45" fmla="*/ 24707346 h 126"/>
              <a:gd name="T46" fmla="*/ 0 w 124"/>
              <a:gd name="T47" fmla="*/ 31859663 h 126"/>
              <a:gd name="T48" fmla="*/ 0 w 124"/>
              <a:gd name="T49" fmla="*/ 40962540 h 126"/>
              <a:gd name="T50" fmla="*/ 0 w 124"/>
              <a:gd name="T51" fmla="*/ 48114857 h 126"/>
              <a:gd name="T52" fmla="*/ 3150394 w 124"/>
              <a:gd name="T53" fmla="*/ 56567010 h 126"/>
              <a:gd name="T54" fmla="*/ 6300788 w 124"/>
              <a:gd name="T55" fmla="*/ 62419492 h 126"/>
              <a:gd name="T56" fmla="*/ 11341100 w 124"/>
              <a:gd name="T57" fmla="*/ 69571003 h 126"/>
              <a:gd name="T58" fmla="*/ 17010856 w 124"/>
              <a:gd name="T59" fmla="*/ 74122844 h 126"/>
              <a:gd name="T60" fmla="*/ 23311644 w 124"/>
              <a:gd name="T61" fmla="*/ 78023962 h 126"/>
              <a:gd name="T62" fmla="*/ 30872113 w 124"/>
              <a:gd name="T63" fmla="*/ 79974521 h 126"/>
              <a:gd name="T64" fmla="*/ 39692263 w 124"/>
              <a:gd name="T65" fmla="*/ 81925079 h 12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4"/>
              <a:gd name="T100" fmla="*/ 0 h 126"/>
              <a:gd name="T101" fmla="*/ 124 w 124"/>
              <a:gd name="T102" fmla="*/ 126 h 12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4" h="126">
                <a:moveTo>
                  <a:pt x="63" y="126"/>
                </a:moveTo>
                <a:lnTo>
                  <a:pt x="74" y="123"/>
                </a:lnTo>
                <a:lnTo>
                  <a:pt x="86" y="120"/>
                </a:lnTo>
                <a:lnTo>
                  <a:pt x="95" y="114"/>
                </a:lnTo>
                <a:lnTo>
                  <a:pt x="105" y="107"/>
                </a:lnTo>
                <a:lnTo>
                  <a:pt x="111" y="96"/>
                </a:lnTo>
                <a:lnTo>
                  <a:pt x="118" y="87"/>
                </a:lnTo>
                <a:lnTo>
                  <a:pt x="121" y="74"/>
                </a:lnTo>
                <a:lnTo>
                  <a:pt x="124" y="63"/>
                </a:lnTo>
                <a:lnTo>
                  <a:pt x="121" y="49"/>
                </a:lnTo>
                <a:lnTo>
                  <a:pt x="118" y="38"/>
                </a:lnTo>
                <a:lnTo>
                  <a:pt x="111" y="27"/>
                </a:lnTo>
                <a:lnTo>
                  <a:pt x="105" y="19"/>
                </a:lnTo>
                <a:lnTo>
                  <a:pt x="95" y="9"/>
                </a:lnTo>
                <a:lnTo>
                  <a:pt x="86" y="5"/>
                </a:lnTo>
                <a:lnTo>
                  <a:pt x="74" y="0"/>
                </a:lnTo>
                <a:lnTo>
                  <a:pt x="63" y="0"/>
                </a:lnTo>
                <a:lnTo>
                  <a:pt x="49" y="0"/>
                </a:lnTo>
                <a:lnTo>
                  <a:pt x="37" y="5"/>
                </a:lnTo>
                <a:lnTo>
                  <a:pt x="27" y="9"/>
                </a:lnTo>
                <a:lnTo>
                  <a:pt x="18" y="19"/>
                </a:lnTo>
                <a:lnTo>
                  <a:pt x="10" y="27"/>
                </a:lnTo>
                <a:lnTo>
                  <a:pt x="5" y="38"/>
                </a:lnTo>
                <a:lnTo>
                  <a:pt x="0" y="49"/>
                </a:lnTo>
                <a:lnTo>
                  <a:pt x="0" y="63"/>
                </a:lnTo>
                <a:lnTo>
                  <a:pt x="0" y="74"/>
                </a:lnTo>
                <a:lnTo>
                  <a:pt x="5" y="87"/>
                </a:lnTo>
                <a:lnTo>
                  <a:pt x="10" y="96"/>
                </a:lnTo>
                <a:lnTo>
                  <a:pt x="18" y="107"/>
                </a:lnTo>
                <a:lnTo>
                  <a:pt x="27" y="114"/>
                </a:lnTo>
                <a:lnTo>
                  <a:pt x="37" y="120"/>
                </a:lnTo>
                <a:lnTo>
                  <a:pt x="49" y="123"/>
                </a:lnTo>
                <a:lnTo>
                  <a:pt x="63" y="126"/>
                </a:lnTo>
                <a:close/>
              </a:path>
            </a:pathLst>
          </a:custGeom>
          <a:solidFill>
            <a:srgbClr val="FFF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41" name="Freeform 1308"/>
          <p:cNvSpPr>
            <a:spLocks/>
          </p:cNvSpPr>
          <p:nvPr/>
        </p:nvSpPr>
        <p:spPr bwMode="auto">
          <a:xfrm>
            <a:off x="4979988" y="4416425"/>
            <a:ext cx="96837" cy="100013"/>
          </a:xfrm>
          <a:custGeom>
            <a:avLst/>
            <a:gdLst>
              <a:gd name="T0" fmla="*/ 38429083 w 121"/>
              <a:gd name="T1" fmla="*/ 80020801 h 125"/>
              <a:gd name="T2" fmla="*/ 46115220 w 121"/>
              <a:gd name="T3" fmla="*/ 77460469 h 125"/>
              <a:gd name="T4" fmla="*/ 53160312 w 121"/>
              <a:gd name="T5" fmla="*/ 75539419 h 125"/>
              <a:gd name="T6" fmla="*/ 60206204 w 121"/>
              <a:gd name="T7" fmla="*/ 71698920 h 125"/>
              <a:gd name="T8" fmla="*/ 65970006 w 121"/>
              <a:gd name="T9" fmla="*/ 67857620 h 125"/>
              <a:gd name="T10" fmla="*/ 70454119 w 121"/>
              <a:gd name="T11" fmla="*/ 61455988 h 125"/>
              <a:gd name="T12" fmla="*/ 73656143 w 121"/>
              <a:gd name="T13" fmla="*/ 55694439 h 125"/>
              <a:gd name="T14" fmla="*/ 76217922 w 121"/>
              <a:gd name="T15" fmla="*/ 47372558 h 125"/>
              <a:gd name="T16" fmla="*/ 77499211 w 121"/>
              <a:gd name="T17" fmla="*/ 40330842 h 125"/>
              <a:gd name="T18" fmla="*/ 76217922 w 121"/>
              <a:gd name="T19" fmla="*/ 31368077 h 125"/>
              <a:gd name="T20" fmla="*/ 73656143 w 121"/>
              <a:gd name="T21" fmla="*/ 24326362 h 125"/>
              <a:gd name="T22" fmla="*/ 70454119 w 121"/>
              <a:gd name="T23" fmla="*/ 17284647 h 125"/>
              <a:gd name="T24" fmla="*/ 65970006 w 121"/>
              <a:gd name="T25" fmla="*/ 12163181 h 125"/>
              <a:gd name="T26" fmla="*/ 60206204 w 121"/>
              <a:gd name="T27" fmla="*/ 5761549 h 125"/>
              <a:gd name="T28" fmla="*/ 53160312 w 121"/>
              <a:gd name="T29" fmla="*/ 3201216 h 125"/>
              <a:gd name="T30" fmla="*/ 46115220 w 121"/>
              <a:gd name="T31" fmla="*/ 0 h 125"/>
              <a:gd name="T32" fmla="*/ 38429083 w 121"/>
              <a:gd name="T33" fmla="*/ 0 h 125"/>
              <a:gd name="T34" fmla="*/ 30743747 w 121"/>
              <a:gd name="T35" fmla="*/ 0 h 125"/>
              <a:gd name="T36" fmla="*/ 23697855 w 121"/>
              <a:gd name="T37" fmla="*/ 3201216 h 125"/>
              <a:gd name="T38" fmla="*/ 16652763 w 121"/>
              <a:gd name="T39" fmla="*/ 5761549 h 125"/>
              <a:gd name="T40" fmla="*/ 11529205 w 121"/>
              <a:gd name="T41" fmla="*/ 12163181 h 125"/>
              <a:gd name="T42" fmla="*/ 6404847 w 121"/>
              <a:gd name="T43" fmla="*/ 17284647 h 125"/>
              <a:gd name="T44" fmla="*/ 3202824 w 121"/>
              <a:gd name="T45" fmla="*/ 24326362 h 125"/>
              <a:gd name="T46" fmla="*/ 0 w 121"/>
              <a:gd name="T47" fmla="*/ 31368077 h 125"/>
              <a:gd name="T48" fmla="*/ 0 w 121"/>
              <a:gd name="T49" fmla="*/ 40330842 h 125"/>
              <a:gd name="T50" fmla="*/ 0 w 121"/>
              <a:gd name="T51" fmla="*/ 47372558 h 125"/>
              <a:gd name="T52" fmla="*/ 3202824 w 121"/>
              <a:gd name="T53" fmla="*/ 55694439 h 125"/>
              <a:gd name="T54" fmla="*/ 6404847 w 121"/>
              <a:gd name="T55" fmla="*/ 61455988 h 125"/>
              <a:gd name="T56" fmla="*/ 11529205 w 121"/>
              <a:gd name="T57" fmla="*/ 67857620 h 125"/>
              <a:gd name="T58" fmla="*/ 16652763 w 121"/>
              <a:gd name="T59" fmla="*/ 71698920 h 125"/>
              <a:gd name="T60" fmla="*/ 23697855 w 121"/>
              <a:gd name="T61" fmla="*/ 75539419 h 125"/>
              <a:gd name="T62" fmla="*/ 30743747 w 121"/>
              <a:gd name="T63" fmla="*/ 77460469 h 125"/>
              <a:gd name="T64" fmla="*/ 38429083 w 121"/>
              <a:gd name="T65" fmla="*/ 80020801 h 12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1"/>
              <a:gd name="T100" fmla="*/ 0 h 125"/>
              <a:gd name="T101" fmla="*/ 121 w 121"/>
              <a:gd name="T102" fmla="*/ 125 h 12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1" h="125">
                <a:moveTo>
                  <a:pt x="60" y="125"/>
                </a:moveTo>
                <a:lnTo>
                  <a:pt x="72" y="121"/>
                </a:lnTo>
                <a:lnTo>
                  <a:pt x="83" y="118"/>
                </a:lnTo>
                <a:lnTo>
                  <a:pt x="94" y="112"/>
                </a:lnTo>
                <a:lnTo>
                  <a:pt x="103" y="106"/>
                </a:lnTo>
                <a:lnTo>
                  <a:pt x="110" y="96"/>
                </a:lnTo>
                <a:lnTo>
                  <a:pt x="115" y="87"/>
                </a:lnTo>
                <a:lnTo>
                  <a:pt x="119" y="74"/>
                </a:lnTo>
                <a:lnTo>
                  <a:pt x="121" y="63"/>
                </a:lnTo>
                <a:lnTo>
                  <a:pt x="119" y="49"/>
                </a:lnTo>
                <a:lnTo>
                  <a:pt x="115" y="38"/>
                </a:lnTo>
                <a:lnTo>
                  <a:pt x="110" y="27"/>
                </a:lnTo>
                <a:lnTo>
                  <a:pt x="103" y="19"/>
                </a:lnTo>
                <a:lnTo>
                  <a:pt x="94" y="9"/>
                </a:lnTo>
                <a:lnTo>
                  <a:pt x="83" y="5"/>
                </a:lnTo>
                <a:lnTo>
                  <a:pt x="72" y="0"/>
                </a:lnTo>
                <a:lnTo>
                  <a:pt x="60" y="0"/>
                </a:lnTo>
                <a:lnTo>
                  <a:pt x="48" y="0"/>
                </a:lnTo>
                <a:lnTo>
                  <a:pt x="37" y="5"/>
                </a:lnTo>
                <a:lnTo>
                  <a:pt x="26" y="9"/>
                </a:lnTo>
                <a:lnTo>
                  <a:pt x="18" y="19"/>
                </a:lnTo>
                <a:lnTo>
                  <a:pt x="10" y="27"/>
                </a:lnTo>
                <a:lnTo>
                  <a:pt x="5" y="38"/>
                </a:lnTo>
                <a:lnTo>
                  <a:pt x="0" y="49"/>
                </a:lnTo>
                <a:lnTo>
                  <a:pt x="0" y="63"/>
                </a:lnTo>
                <a:lnTo>
                  <a:pt x="0" y="74"/>
                </a:lnTo>
                <a:lnTo>
                  <a:pt x="5" y="87"/>
                </a:lnTo>
                <a:lnTo>
                  <a:pt x="10" y="96"/>
                </a:lnTo>
                <a:lnTo>
                  <a:pt x="18" y="106"/>
                </a:lnTo>
                <a:lnTo>
                  <a:pt x="26" y="112"/>
                </a:lnTo>
                <a:lnTo>
                  <a:pt x="37" y="118"/>
                </a:lnTo>
                <a:lnTo>
                  <a:pt x="48" y="121"/>
                </a:lnTo>
                <a:lnTo>
                  <a:pt x="60" y="125"/>
                </a:lnTo>
                <a:close/>
              </a:path>
            </a:pathLst>
          </a:custGeom>
          <a:solidFill>
            <a:srgbClr val="FFF9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42" name="Freeform 1309"/>
          <p:cNvSpPr>
            <a:spLocks/>
          </p:cNvSpPr>
          <p:nvPr/>
        </p:nvSpPr>
        <p:spPr bwMode="auto">
          <a:xfrm>
            <a:off x="4979988" y="4419600"/>
            <a:ext cx="95250" cy="96838"/>
          </a:xfrm>
          <a:custGeom>
            <a:avLst/>
            <a:gdLst>
              <a:gd name="T0" fmla="*/ 37802344 w 120"/>
              <a:gd name="T1" fmla="*/ 76865559 h 122"/>
              <a:gd name="T2" fmla="*/ 44732575 w 120"/>
              <a:gd name="T3" fmla="*/ 74345390 h 122"/>
              <a:gd name="T4" fmla="*/ 51663600 w 120"/>
              <a:gd name="T5" fmla="*/ 72455462 h 122"/>
              <a:gd name="T6" fmla="*/ 57963594 w 120"/>
              <a:gd name="T7" fmla="*/ 68674811 h 122"/>
              <a:gd name="T8" fmla="*/ 64264381 w 120"/>
              <a:gd name="T9" fmla="*/ 64894954 h 122"/>
              <a:gd name="T10" fmla="*/ 68674456 w 120"/>
              <a:gd name="T11" fmla="*/ 57963893 h 122"/>
              <a:gd name="T12" fmla="*/ 71824850 w 120"/>
              <a:gd name="T13" fmla="*/ 51663867 h 122"/>
              <a:gd name="T14" fmla="*/ 74345006 w 120"/>
              <a:gd name="T15" fmla="*/ 44733600 h 122"/>
              <a:gd name="T16" fmla="*/ 75604688 w 120"/>
              <a:gd name="T17" fmla="*/ 37802539 h 122"/>
              <a:gd name="T18" fmla="*/ 74345006 w 120"/>
              <a:gd name="T19" fmla="*/ 28982343 h 122"/>
              <a:gd name="T20" fmla="*/ 71824850 w 120"/>
              <a:gd name="T21" fmla="*/ 22681523 h 122"/>
              <a:gd name="T22" fmla="*/ 68674456 w 120"/>
              <a:gd name="T23" fmla="*/ 15751256 h 122"/>
              <a:gd name="T24" fmla="*/ 64264381 w 120"/>
              <a:gd name="T25" fmla="*/ 10710918 h 122"/>
              <a:gd name="T26" fmla="*/ 57963594 w 120"/>
              <a:gd name="T27" fmla="*/ 5040339 h 122"/>
              <a:gd name="T28" fmla="*/ 51663600 w 120"/>
              <a:gd name="T29" fmla="*/ 1889929 h 122"/>
              <a:gd name="T30" fmla="*/ 44732575 w 120"/>
              <a:gd name="T31" fmla="*/ 0 h 122"/>
              <a:gd name="T32" fmla="*/ 37802344 w 120"/>
              <a:gd name="T33" fmla="*/ 0 h 122"/>
              <a:gd name="T34" fmla="*/ 30241875 w 120"/>
              <a:gd name="T35" fmla="*/ 0 h 122"/>
              <a:gd name="T36" fmla="*/ 23311644 w 120"/>
              <a:gd name="T37" fmla="*/ 1889929 h 122"/>
              <a:gd name="T38" fmla="*/ 16381413 w 120"/>
              <a:gd name="T39" fmla="*/ 5040339 h 122"/>
              <a:gd name="T40" fmla="*/ 11341100 w 120"/>
              <a:gd name="T41" fmla="*/ 10710918 h 122"/>
              <a:gd name="T42" fmla="*/ 6300788 w 120"/>
              <a:gd name="T43" fmla="*/ 15751256 h 122"/>
              <a:gd name="T44" fmla="*/ 3150394 w 120"/>
              <a:gd name="T45" fmla="*/ 22681523 h 122"/>
              <a:gd name="T46" fmla="*/ 0 w 120"/>
              <a:gd name="T47" fmla="*/ 28982343 h 122"/>
              <a:gd name="T48" fmla="*/ 0 w 120"/>
              <a:gd name="T49" fmla="*/ 37802539 h 122"/>
              <a:gd name="T50" fmla="*/ 0 w 120"/>
              <a:gd name="T51" fmla="*/ 44733600 h 122"/>
              <a:gd name="T52" fmla="*/ 3150394 w 120"/>
              <a:gd name="T53" fmla="*/ 51663867 h 122"/>
              <a:gd name="T54" fmla="*/ 6300788 w 120"/>
              <a:gd name="T55" fmla="*/ 57963893 h 122"/>
              <a:gd name="T56" fmla="*/ 11341100 w 120"/>
              <a:gd name="T57" fmla="*/ 64894954 h 122"/>
              <a:gd name="T58" fmla="*/ 16381413 w 120"/>
              <a:gd name="T59" fmla="*/ 68674811 h 122"/>
              <a:gd name="T60" fmla="*/ 23311644 w 120"/>
              <a:gd name="T61" fmla="*/ 72455462 h 122"/>
              <a:gd name="T62" fmla="*/ 30241875 w 120"/>
              <a:gd name="T63" fmla="*/ 74345390 h 122"/>
              <a:gd name="T64" fmla="*/ 37802344 w 120"/>
              <a:gd name="T65" fmla="*/ 76865559 h 12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0"/>
              <a:gd name="T100" fmla="*/ 0 h 122"/>
              <a:gd name="T101" fmla="*/ 120 w 120"/>
              <a:gd name="T102" fmla="*/ 122 h 12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0" h="122">
                <a:moveTo>
                  <a:pt x="60" y="122"/>
                </a:moveTo>
                <a:lnTo>
                  <a:pt x="71" y="118"/>
                </a:lnTo>
                <a:lnTo>
                  <a:pt x="82" y="115"/>
                </a:lnTo>
                <a:lnTo>
                  <a:pt x="92" y="109"/>
                </a:lnTo>
                <a:lnTo>
                  <a:pt x="102" y="103"/>
                </a:lnTo>
                <a:lnTo>
                  <a:pt x="109" y="92"/>
                </a:lnTo>
                <a:lnTo>
                  <a:pt x="114" y="82"/>
                </a:lnTo>
                <a:lnTo>
                  <a:pt x="118" y="71"/>
                </a:lnTo>
                <a:lnTo>
                  <a:pt x="120" y="60"/>
                </a:lnTo>
                <a:lnTo>
                  <a:pt x="118" y="46"/>
                </a:lnTo>
                <a:lnTo>
                  <a:pt x="114" y="36"/>
                </a:lnTo>
                <a:lnTo>
                  <a:pt x="109" y="25"/>
                </a:lnTo>
                <a:lnTo>
                  <a:pt x="102" y="17"/>
                </a:lnTo>
                <a:lnTo>
                  <a:pt x="92" y="8"/>
                </a:lnTo>
                <a:lnTo>
                  <a:pt x="82" y="3"/>
                </a:lnTo>
                <a:lnTo>
                  <a:pt x="71" y="0"/>
                </a:lnTo>
                <a:lnTo>
                  <a:pt x="60" y="0"/>
                </a:lnTo>
                <a:lnTo>
                  <a:pt x="48" y="0"/>
                </a:lnTo>
                <a:lnTo>
                  <a:pt x="37" y="3"/>
                </a:lnTo>
                <a:lnTo>
                  <a:pt x="26" y="8"/>
                </a:lnTo>
                <a:lnTo>
                  <a:pt x="18" y="17"/>
                </a:lnTo>
                <a:lnTo>
                  <a:pt x="10" y="25"/>
                </a:lnTo>
                <a:lnTo>
                  <a:pt x="5" y="36"/>
                </a:lnTo>
                <a:lnTo>
                  <a:pt x="0" y="46"/>
                </a:lnTo>
                <a:lnTo>
                  <a:pt x="0" y="60"/>
                </a:lnTo>
                <a:lnTo>
                  <a:pt x="0" y="71"/>
                </a:lnTo>
                <a:lnTo>
                  <a:pt x="5" y="82"/>
                </a:lnTo>
                <a:lnTo>
                  <a:pt x="10" y="92"/>
                </a:lnTo>
                <a:lnTo>
                  <a:pt x="18" y="103"/>
                </a:lnTo>
                <a:lnTo>
                  <a:pt x="26" y="109"/>
                </a:lnTo>
                <a:lnTo>
                  <a:pt x="37" y="115"/>
                </a:lnTo>
                <a:lnTo>
                  <a:pt x="48" y="118"/>
                </a:lnTo>
                <a:lnTo>
                  <a:pt x="60" y="122"/>
                </a:lnTo>
                <a:close/>
              </a:path>
            </a:pathLst>
          </a:custGeom>
          <a:solidFill>
            <a:srgbClr val="FFF9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43" name="Freeform 1310"/>
          <p:cNvSpPr>
            <a:spLocks/>
          </p:cNvSpPr>
          <p:nvPr/>
        </p:nvSpPr>
        <p:spPr bwMode="auto">
          <a:xfrm>
            <a:off x="4979988" y="4419600"/>
            <a:ext cx="95250" cy="93663"/>
          </a:xfrm>
          <a:custGeom>
            <a:avLst/>
            <a:gdLst>
              <a:gd name="T0" fmla="*/ 37802344 w 120"/>
              <a:gd name="T1" fmla="*/ 74345403 h 118"/>
              <a:gd name="T2" fmla="*/ 44732575 w 120"/>
              <a:gd name="T3" fmla="*/ 72455474 h 118"/>
              <a:gd name="T4" fmla="*/ 51663600 w 120"/>
              <a:gd name="T5" fmla="*/ 70564752 h 118"/>
              <a:gd name="T6" fmla="*/ 57963594 w 120"/>
              <a:gd name="T7" fmla="*/ 66784894 h 118"/>
              <a:gd name="T8" fmla="*/ 64264381 w 120"/>
              <a:gd name="T9" fmla="*/ 63634483 h 118"/>
              <a:gd name="T10" fmla="*/ 68674456 w 120"/>
              <a:gd name="T11" fmla="*/ 57963903 h 118"/>
              <a:gd name="T12" fmla="*/ 71824850 w 120"/>
              <a:gd name="T13" fmla="*/ 51663876 h 118"/>
              <a:gd name="T14" fmla="*/ 74345006 w 120"/>
              <a:gd name="T15" fmla="*/ 44733608 h 118"/>
              <a:gd name="T16" fmla="*/ 75604688 w 120"/>
              <a:gd name="T17" fmla="*/ 37802546 h 118"/>
              <a:gd name="T18" fmla="*/ 74345006 w 120"/>
              <a:gd name="T19" fmla="*/ 28982348 h 118"/>
              <a:gd name="T20" fmla="*/ 71824850 w 120"/>
              <a:gd name="T21" fmla="*/ 22681527 h 118"/>
              <a:gd name="T22" fmla="*/ 68674456 w 120"/>
              <a:gd name="T23" fmla="*/ 15751259 h 118"/>
              <a:gd name="T24" fmla="*/ 64264381 w 120"/>
              <a:gd name="T25" fmla="*/ 10710920 h 118"/>
              <a:gd name="T26" fmla="*/ 57963594 w 120"/>
              <a:gd name="T27" fmla="*/ 5040339 h 118"/>
              <a:gd name="T28" fmla="*/ 51663600 w 120"/>
              <a:gd name="T29" fmla="*/ 1889929 h 118"/>
              <a:gd name="T30" fmla="*/ 44732575 w 120"/>
              <a:gd name="T31" fmla="*/ 0 h 118"/>
              <a:gd name="T32" fmla="*/ 37802344 w 120"/>
              <a:gd name="T33" fmla="*/ 0 h 118"/>
              <a:gd name="T34" fmla="*/ 30241875 w 120"/>
              <a:gd name="T35" fmla="*/ 0 h 118"/>
              <a:gd name="T36" fmla="*/ 23311644 w 120"/>
              <a:gd name="T37" fmla="*/ 1889929 h 118"/>
              <a:gd name="T38" fmla="*/ 16381413 w 120"/>
              <a:gd name="T39" fmla="*/ 5040339 h 118"/>
              <a:gd name="T40" fmla="*/ 11341100 w 120"/>
              <a:gd name="T41" fmla="*/ 10710920 h 118"/>
              <a:gd name="T42" fmla="*/ 6300788 w 120"/>
              <a:gd name="T43" fmla="*/ 15751259 h 118"/>
              <a:gd name="T44" fmla="*/ 3150394 w 120"/>
              <a:gd name="T45" fmla="*/ 22681527 h 118"/>
              <a:gd name="T46" fmla="*/ 0 w 120"/>
              <a:gd name="T47" fmla="*/ 28982348 h 118"/>
              <a:gd name="T48" fmla="*/ 0 w 120"/>
              <a:gd name="T49" fmla="*/ 37802546 h 118"/>
              <a:gd name="T50" fmla="*/ 0 w 120"/>
              <a:gd name="T51" fmla="*/ 44733608 h 118"/>
              <a:gd name="T52" fmla="*/ 3150394 w 120"/>
              <a:gd name="T53" fmla="*/ 51663876 h 118"/>
              <a:gd name="T54" fmla="*/ 6300788 w 120"/>
              <a:gd name="T55" fmla="*/ 57963903 h 118"/>
              <a:gd name="T56" fmla="*/ 11341100 w 120"/>
              <a:gd name="T57" fmla="*/ 63634483 h 118"/>
              <a:gd name="T58" fmla="*/ 16381413 w 120"/>
              <a:gd name="T59" fmla="*/ 66784894 h 118"/>
              <a:gd name="T60" fmla="*/ 23311644 w 120"/>
              <a:gd name="T61" fmla="*/ 70564752 h 118"/>
              <a:gd name="T62" fmla="*/ 30241875 w 120"/>
              <a:gd name="T63" fmla="*/ 72455474 h 118"/>
              <a:gd name="T64" fmla="*/ 37802344 w 120"/>
              <a:gd name="T65" fmla="*/ 74345403 h 11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0"/>
              <a:gd name="T100" fmla="*/ 0 h 118"/>
              <a:gd name="T101" fmla="*/ 120 w 120"/>
              <a:gd name="T102" fmla="*/ 118 h 11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0" h="118">
                <a:moveTo>
                  <a:pt x="60" y="118"/>
                </a:moveTo>
                <a:lnTo>
                  <a:pt x="71" y="115"/>
                </a:lnTo>
                <a:lnTo>
                  <a:pt x="82" y="112"/>
                </a:lnTo>
                <a:lnTo>
                  <a:pt x="92" y="106"/>
                </a:lnTo>
                <a:lnTo>
                  <a:pt x="102" y="101"/>
                </a:lnTo>
                <a:lnTo>
                  <a:pt x="109" y="92"/>
                </a:lnTo>
                <a:lnTo>
                  <a:pt x="114" y="82"/>
                </a:lnTo>
                <a:lnTo>
                  <a:pt x="118" y="71"/>
                </a:lnTo>
                <a:lnTo>
                  <a:pt x="120" y="60"/>
                </a:lnTo>
                <a:lnTo>
                  <a:pt x="118" y="46"/>
                </a:lnTo>
                <a:lnTo>
                  <a:pt x="114" y="36"/>
                </a:lnTo>
                <a:lnTo>
                  <a:pt x="109" y="25"/>
                </a:lnTo>
                <a:lnTo>
                  <a:pt x="102" y="17"/>
                </a:lnTo>
                <a:lnTo>
                  <a:pt x="92" y="8"/>
                </a:lnTo>
                <a:lnTo>
                  <a:pt x="82" y="3"/>
                </a:lnTo>
                <a:lnTo>
                  <a:pt x="71" y="0"/>
                </a:lnTo>
                <a:lnTo>
                  <a:pt x="60" y="0"/>
                </a:lnTo>
                <a:lnTo>
                  <a:pt x="48" y="0"/>
                </a:lnTo>
                <a:lnTo>
                  <a:pt x="37" y="3"/>
                </a:lnTo>
                <a:lnTo>
                  <a:pt x="26" y="8"/>
                </a:lnTo>
                <a:lnTo>
                  <a:pt x="18" y="17"/>
                </a:lnTo>
                <a:lnTo>
                  <a:pt x="10" y="25"/>
                </a:lnTo>
                <a:lnTo>
                  <a:pt x="5" y="36"/>
                </a:lnTo>
                <a:lnTo>
                  <a:pt x="0" y="46"/>
                </a:lnTo>
                <a:lnTo>
                  <a:pt x="0" y="60"/>
                </a:lnTo>
                <a:lnTo>
                  <a:pt x="0" y="71"/>
                </a:lnTo>
                <a:lnTo>
                  <a:pt x="5" y="82"/>
                </a:lnTo>
                <a:lnTo>
                  <a:pt x="10" y="92"/>
                </a:lnTo>
                <a:lnTo>
                  <a:pt x="18" y="101"/>
                </a:lnTo>
                <a:lnTo>
                  <a:pt x="26" y="106"/>
                </a:lnTo>
                <a:lnTo>
                  <a:pt x="37" y="112"/>
                </a:lnTo>
                <a:lnTo>
                  <a:pt x="48" y="115"/>
                </a:lnTo>
                <a:lnTo>
                  <a:pt x="60" y="118"/>
                </a:lnTo>
                <a:close/>
              </a:path>
            </a:pathLst>
          </a:custGeom>
          <a:solidFill>
            <a:srgbClr val="FFFA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44" name="Freeform 1311"/>
          <p:cNvSpPr>
            <a:spLocks/>
          </p:cNvSpPr>
          <p:nvPr/>
        </p:nvSpPr>
        <p:spPr bwMode="auto">
          <a:xfrm>
            <a:off x="4979988" y="4419600"/>
            <a:ext cx="93662" cy="93663"/>
          </a:xfrm>
          <a:custGeom>
            <a:avLst/>
            <a:gdLst>
              <a:gd name="T0" fmla="*/ 37802142 w 118"/>
              <a:gd name="T1" fmla="*/ 74345403 h 118"/>
              <a:gd name="T2" fmla="*/ 44732336 w 118"/>
              <a:gd name="T3" fmla="*/ 72455474 h 118"/>
              <a:gd name="T4" fmla="*/ 51662530 w 118"/>
              <a:gd name="T5" fmla="*/ 70564752 h 118"/>
              <a:gd name="T6" fmla="*/ 57333050 w 118"/>
              <a:gd name="T7" fmla="*/ 66784894 h 118"/>
              <a:gd name="T8" fmla="*/ 63633010 w 118"/>
              <a:gd name="T9" fmla="*/ 63004243 h 118"/>
              <a:gd name="T10" fmla="*/ 66783387 w 118"/>
              <a:gd name="T11" fmla="*/ 56704215 h 118"/>
              <a:gd name="T12" fmla="*/ 70563998 w 118"/>
              <a:gd name="T13" fmla="*/ 51033635 h 118"/>
              <a:gd name="T14" fmla="*/ 72453907 w 118"/>
              <a:gd name="T15" fmla="*/ 44103367 h 118"/>
              <a:gd name="T16" fmla="*/ 74343816 w 118"/>
              <a:gd name="T17" fmla="*/ 36542858 h 118"/>
              <a:gd name="T18" fmla="*/ 72453907 w 118"/>
              <a:gd name="T19" fmla="*/ 28982348 h 118"/>
              <a:gd name="T20" fmla="*/ 70563998 w 118"/>
              <a:gd name="T21" fmla="*/ 22051286 h 118"/>
              <a:gd name="T22" fmla="*/ 66783387 w 118"/>
              <a:gd name="T23" fmla="*/ 15751259 h 118"/>
              <a:gd name="T24" fmla="*/ 63633010 w 118"/>
              <a:gd name="T25" fmla="*/ 10710920 h 118"/>
              <a:gd name="T26" fmla="*/ 57333050 w 118"/>
              <a:gd name="T27" fmla="*/ 5040339 h 118"/>
              <a:gd name="T28" fmla="*/ 51662530 w 118"/>
              <a:gd name="T29" fmla="*/ 1889929 h 118"/>
              <a:gd name="T30" fmla="*/ 44732336 w 118"/>
              <a:gd name="T31" fmla="*/ 0 h 118"/>
              <a:gd name="T32" fmla="*/ 37802142 w 118"/>
              <a:gd name="T33" fmla="*/ 0 h 118"/>
              <a:gd name="T34" fmla="*/ 30241714 w 118"/>
              <a:gd name="T35" fmla="*/ 0 h 118"/>
              <a:gd name="T36" fmla="*/ 23311519 w 118"/>
              <a:gd name="T37" fmla="*/ 1889929 h 118"/>
              <a:gd name="T38" fmla="*/ 16380531 w 118"/>
              <a:gd name="T39" fmla="*/ 5040339 h 118"/>
              <a:gd name="T40" fmla="*/ 11340246 w 118"/>
              <a:gd name="T41" fmla="*/ 10710920 h 118"/>
              <a:gd name="T42" fmla="*/ 6299960 w 118"/>
              <a:gd name="T43" fmla="*/ 15751259 h 118"/>
              <a:gd name="T44" fmla="*/ 3150377 w 118"/>
              <a:gd name="T45" fmla="*/ 22051286 h 118"/>
              <a:gd name="T46" fmla="*/ 0 w 118"/>
              <a:gd name="T47" fmla="*/ 28982348 h 118"/>
              <a:gd name="T48" fmla="*/ 0 w 118"/>
              <a:gd name="T49" fmla="*/ 36542858 h 118"/>
              <a:gd name="T50" fmla="*/ 0 w 118"/>
              <a:gd name="T51" fmla="*/ 44103367 h 118"/>
              <a:gd name="T52" fmla="*/ 3150377 w 118"/>
              <a:gd name="T53" fmla="*/ 51033635 h 118"/>
              <a:gd name="T54" fmla="*/ 6299960 w 118"/>
              <a:gd name="T55" fmla="*/ 56704215 h 118"/>
              <a:gd name="T56" fmla="*/ 11340246 w 118"/>
              <a:gd name="T57" fmla="*/ 63004243 h 118"/>
              <a:gd name="T58" fmla="*/ 16380531 w 118"/>
              <a:gd name="T59" fmla="*/ 66784894 h 118"/>
              <a:gd name="T60" fmla="*/ 23311519 w 118"/>
              <a:gd name="T61" fmla="*/ 70564752 h 118"/>
              <a:gd name="T62" fmla="*/ 30241714 w 118"/>
              <a:gd name="T63" fmla="*/ 72455474 h 118"/>
              <a:gd name="T64" fmla="*/ 37802142 w 118"/>
              <a:gd name="T65" fmla="*/ 74345403 h 11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8"/>
              <a:gd name="T100" fmla="*/ 0 h 118"/>
              <a:gd name="T101" fmla="*/ 118 w 118"/>
              <a:gd name="T102" fmla="*/ 118 h 11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8" h="118">
                <a:moveTo>
                  <a:pt x="60" y="118"/>
                </a:moveTo>
                <a:lnTo>
                  <a:pt x="71" y="115"/>
                </a:lnTo>
                <a:lnTo>
                  <a:pt x="82" y="112"/>
                </a:lnTo>
                <a:lnTo>
                  <a:pt x="91" y="106"/>
                </a:lnTo>
                <a:lnTo>
                  <a:pt x="101" y="100"/>
                </a:lnTo>
                <a:lnTo>
                  <a:pt x="106" y="90"/>
                </a:lnTo>
                <a:lnTo>
                  <a:pt x="112" y="81"/>
                </a:lnTo>
                <a:lnTo>
                  <a:pt x="115" y="70"/>
                </a:lnTo>
                <a:lnTo>
                  <a:pt x="118" y="58"/>
                </a:lnTo>
                <a:lnTo>
                  <a:pt x="115" y="46"/>
                </a:lnTo>
                <a:lnTo>
                  <a:pt x="112" y="35"/>
                </a:lnTo>
                <a:lnTo>
                  <a:pt x="106" y="25"/>
                </a:lnTo>
                <a:lnTo>
                  <a:pt x="101" y="17"/>
                </a:lnTo>
                <a:lnTo>
                  <a:pt x="91" y="8"/>
                </a:lnTo>
                <a:lnTo>
                  <a:pt x="82" y="3"/>
                </a:lnTo>
                <a:lnTo>
                  <a:pt x="71" y="0"/>
                </a:lnTo>
                <a:lnTo>
                  <a:pt x="60" y="0"/>
                </a:lnTo>
                <a:lnTo>
                  <a:pt x="48" y="0"/>
                </a:lnTo>
                <a:lnTo>
                  <a:pt x="37" y="3"/>
                </a:lnTo>
                <a:lnTo>
                  <a:pt x="26" y="8"/>
                </a:lnTo>
                <a:lnTo>
                  <a:pt x="18" y="17"/>
                </a:lnTo>
                <a:lnTo>
                  <a:pt x="10" y="25"/>
                </a:lnTo>
                <a:lnTo>
                  <a:pt x="5" y="35"/>
                </a:lnTo>
                <a:lnTo>
                  <a:pt x="0" y="46"/>
                </a:lnTo>
                <a:lnTo>
                  <a:pt x="0" y="58"/>
                </a:lnTo>
                <a:lnTo>
                  <a:pt x="0" y="70"/>
                </a:lnTo>
                <a:lnTo>
                  <a:pt x="5" y="81"/>
                </a:lnTo>
                <a:lnTo>
                  <a:pt x="10" y="90"/>
                </a:lnTo>
                <a:lnTo>
                  <a:pt x="18" y="100"/>
                </a:lnTo>
                <a:lnTo>
                  <a:pt x="26" y="106"/>
                </a:lnTo>
                <a:lnTo>
                  <a:pt x="37" y="112"/>
                </a:lnTo>
                <a:lnTo>
                  <a:pt x="48" y="115"/>
                </a:lnTo>
                <a:lnTo>
                  <a:pt x="60" y="118"/>
                </a:lnTo>
                <a:close/>
              </a:path>
            </a:pathLst>
          </a:custGeom>
          <a:solidFill>
            <a:srgbClr val="FFFA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45" name="Freeform 1312"/>
          <p:cNvSpPr>
            <a:spLocks/>
          </p:cNvSpPr>
          <p:nvPr/>
        </p:nvSpPr>
        <p:spPr bwMode="auto">
          <a:xfrm>
            <a:off x="4979988" y="4419600"/>
            <a:ext cx="92075" cy="92075"/>
          </a:xfrm>
          <a:custGeom>
            <a:avLst/>
            <a:gdLst>
              <a:gd name="T0" fmla="*/ 37180686 w 115"/>
              <a:gd name="T1" fmla="*/ 73720049 h 115"/>
              <a:gd name="T2" fmla="*/ 43590707 w 115"/>
              <a:gd name="T3" fmla="*/ 73078727 h 115"/>
              <a:gd name="T4" fmla="*/ 51283373 w 115"/>
              <a:gd name="T5" fmla="*/ 71155560 h 115"/>
              <a:gd name="T6" fmla="*/ 57052873 w 115"/>
              <a:gd name="T7" fmla="*/ 66668705 h 115"/>
              <a:gd name="T8" fmla="*/ 62822372 w 115"/>
              <a:gd name="T9" fmla="*/ 62822372 h 115"/>
              <a:gd name="T10" fmla="*/ 66668705 w 115"/>
              <a:gd name="T11" fmla="*/ 56411550 h 115"/>
              <a:gd name="T12" fmla="*/ 70515038 w 115"/>
              <a:gd name="T13" fmla="*/ 51924695 h 115"/>
              <a:gd name="T14" fmla="*/ 72438205 w 115"/>
              <a:gd name="T15" fmla="*/ 44873352 h 115"/>
              <a:gd name="T16" fmla="*/ 73720049 w 115"/>
              <a:gd name="T17" fmla="*/ 37180686 h 115"/>
              <a:gd name="T18" fmla="*/ 72438205 w 115"/>
              <a:gd name="T19" fmla="*/ 29488020 h 115"/>
              <a:gd name="T20" fmla="*/ 70515038 w 115"/>
              <a:gd name="T21" fmla="*/ 22436676 h 115"/>
              <a:gd name="T22" fmla="*/ 66668705 w 115"/>
              <a:gd name="T23" fmla="*/ 16025854 h 115"/>
              <a:gd name="T24" fmla="*/ 62822372 w 115"/>
              <a:gd name="T25" fmla="*/ 10897677 h 115"/>
              <a:gd name="T26" fmla="*/ 57052873 w 115"/>
              <a:gd name="T27" fmla="*/ 5128177 h 115"/>
              <a:gd name="T28" fmla="*/ 51283373 w 115"/>
              <a:gd name="T29" fmla="*/ 1923167 h 115"/>
              <a:gd name="T30" fmla="*/ 43590707 w 115"/>
              <a:gd name="T31" fmla="*/ 0 h 115"/>
              <a:gd name="T32" fmla="*/ 37180686 w 115"/>
              <a:gd name="T33" fmla="*/ 0 h 115"/>
              <a:gd name="T34" fmla="*/ 29488020 w 115"/>
              <a:gd name="T35" fmla="*/ 0 h 115"/>
              <a:gd name="T36" fmla="*/ 23077198 w 115"/>
              <a:gd name="T37" fmla="*/ 1923167 h 115"/>
              <a:gd name="T38" fmla="*/ 16667176 w 115"/>
              <a:gd name="T39" fmla="*/ 5128177 h 115"/>
              <a:gd name="T40" fmla="*/ 11538999 w 115"/>
              <a:gd name="T41" fmla="*/ 10897677 h 115"/>
              <a:gd name="T42" fmla="*/ 6410822 w 115"/>
              <a:gd name="T43" fmla="*/ 16025854 h 115"/>
              <a:gd name="T44" fmla="*/ 3205011 w 115"/>
              <a:gd name="T45" fmla="*/ 22436676 h 115"/>
              <a:gd name="T46" fmla="*/ 0 w 115"/>
              <a:gd name="T47" fmla="*/ 29488020 h 115"/>
              <a:gd name="T48" fmla="*/ 0 w 115"/>
              <a:gd name="T49" fmla="*/ 37180686 h 115"/>
              <a:gd name="T50" fmla="*/ 0 w 115"/>
              <a:gd name="T51" fmla="*/ 44873352 h 115"/>
              <a:gd name="T52" fmla="*/ 3205011 w 115"/>
              <a:gd name="T53" fmla="*/ 51924695 h 115"/>
              <a:gd name="T54" fmla="*/ 6410822 w 115"/>
              <a:gd name="T55" fmla="*/ 56411550 h 115"/>
              <a:gd name="T56" fmla="*/ 11538999 w 115"/>
              <a:gd name="T57" fmla="*/ 62822372 h 115"/>
              <a:gd name="T58" fmla="*/ 16667176 w 115"/>
              <a:gd name="T59" fmla="*/ 66668705 h 115"/>
              <a:gd name="T60" fmla="*/ 23077198 w 115"/>
              <a:gd name="T61" fmla="*/ 71155560 h 115"/>
              <a:gd name="T62" fmla="*/ 29488020 w 115"/>
              <a:gd name="T63" fmla="*/ 73078727 h 115"/>
              <a:gd name="T64" fmla="*/ 37180686 w 115"/>
              <a:gd name="T65" fmla="*/ 73720049 h 11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5"/>
              <a:gd name="T100" fmla="*/ 0 h 115"/>
              <a:gd name="T101" fmla="*/ 115 w 115"/>
              <a:gd name="T102" fmla="*/ 115 h 11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5" h="115">
                <a:moveTo>
                  <a:pt x="58" y="115"/>
                </a:moveTo>
                <a:lnTo>
                  <a:pt x="68" y="114"/>
                </a:lnTo>
                <a:lnTo>
                  <a:pt x="80" y="111"/>
                </a:lnTo>
                <a:lnTo>
                  <a:pt x="89" y="104"/>
                </a:lnTo>
                <a:lnTo>
                  <a:pt x="98" y="98"/>
                </a:lnTo>
                <a:lnTo>
                  <a:pt x="104" y="88"/>
                </a:lnTo>
                <a:lnTo>
                  <a:pt x="110" y="81"/>
                </a:lnTo>
                <a:lnTo>
                  <a:pt x="113" y="70"/>
                </a:lnTo>
                <a:lnTo>
                  <a:pt x="115" y="58"/>
                </a:lnTo>
                <a:lnTo>
                  <a:pt x="113" y="46"/>
                </a:lnTo>
                <a:lnTo>
                  <a:pt x="110" y="35"/>
                </a:lnTo>
                <a:lnTo>
                  <a:pt x="104" y="25"/>
                </a:lnTo>
                <a:lnTo>
                  <a:pt x="98" y="17"/>
                </a:lnTo>
                <a:lnTo>
                  <a:pt x="89" y="8"/>
                </a:lnTo>
                <a:lnTo>
                  <a:pt x="80" y="3"/>
                </a:lnTo>
                <a:lnTo>
                  <a:pt x="68" y="0"/>
                </a:lnTo>
                <a:lnTo>
                  <a:pt x="58" y="0"/>
                </a:lnTo>
                <a:lnTo>
                  <a:pt x="46" y="0"/>
                </a:lnTo>
                <a:lnTo>
                  <a:pt x="36" y="3"/>
                </a:lnTo>
                <a:lnTo>
                  <a:pt x="26" y="8"/>
                </a:lnTo>
                <a:lnTo>
                  <a:pt x="18" y="17"/>
                </a:lnTo>
                <a:lnTo>
                  <a:pt x="10" y="25"/>
                </a:lnTo>
                <a:lnTo>
                  <a:pt x="5" y="35"/>
                </a:lnTo>
                <a:lnTo>
                  <a:pt x="0" y="46"/>
                </a:lnTo>
                <a:lnTo>
                  <a:pt x="0" y="58"/>
                </a:lnTo>
                <a:lnTo>
                  <a:pt x="0" y="70"/>
                </a:lnTo>
                <a:lnTo>
                  <a:pt x="5" y="81"/>
                </a:lnTo>
                <a:lnTo>
                  <a:pt x="10" y="88"/>
                </a:lnTo>
                <a:lnTo>
                  <a:pt x="18" y="98"/>
                </a:lnTo>
                <a:lnTo>
                  <a:pt x="26" y="104"/>
                </a:lnTo>
                <a:lnTo>
                  <a:pt x="36" y="111"/>
                </a:lnTo>
                <a:lnTo>
                  <a:pt x="46" y="114"/>
                </a:lnTo>
                <a:lnTo>
                  <a:pt x="58" y="115"/>
                </a:lnTo>
                <a:close/>
              </a:path>
            </a:pathLst>
          </a:custGeom>
          <a:solidFill>
            <a:srgbClr val="FFFA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46" name="Freeform 1313"/>
          <p:cNvSpPr>
            <a:spLocks/>
          </p:cNvSpPr>
          <p:nvPr/>
        </p:nvSpPr>
        <p:spPr bwMode="auto">
          <a:xfrm>
            <a:off x="4981575" y="4419600"/>
            <a:ext cx="90488" cy="92075"/>
          </a:xfrm>
          <a:custGeom>
            <a:avLst/>
            <a:gdLst>
              <a:gd name="T0" fmla="*/ 35901114 w 112"/>
              <a:gd name="T1" fmla="*/ 73720049 h 115"/>
              <a:gd name="T2" fmla="*/ 42428369 w 112"/>
              <a:gd name="T3" fmla="*/ 73078727 h 115"/>
              <a:gd name="T4" fmla="*/ 50262044 w 112"/>
              <a:gd name="T5" fmla="*/ 71155560 h 115"/>
              <a:gd name="T6" fmla="*/ 56136493 w 112"/>
              <a:gd name="T7" fmla="*/ 66668705 h 115"/>
              <a:gd name="T8" fmla="*/ 62010942 w 112"/>
              <a:gd name="T9" fmla="*/ 62822372 h 115"/>
              <a:gd name="T10" fmla="*/ 65927779 w 112"/>
              <a:gd name="T11" fmla="*/ 56411550 h 115"/>
              <a:gd name="T12" fmla="*/ 69843809 w 112"/>
              <a:gd name="T13" fmla="*/ 51924695 h 115"/>
              <a:gd name="T14" fmla="*/ 71802228 w 112"/>
              <a:gd name="T15" fmla="*/ 44873352 h 115"/>
              <a:gd name="T16" fmla="*/ 73107841 w 112"/>
              <a:gd name="T17" fmla="*/ 37180686 h 115"/>
              <a:gd name="T18" fmla="*/ 71802228 w 112"/>
              <a:gd name="T19" fmla="*/ 29488020 h 115"/>
              <a:gd name="T20" fmla="*/ 69843809 w 112"/>
              <a:gd name="T21" fmla="*/ 22436676 h 115"/>
              <a:gd name="T22" fmla="*/ 65927779 w 112"/>
              <a:gd name="T23" fmla="*/ 16025854 h 115"/>
              <a:gd name="T24" fmla="*/ 62010942 w 112"/>
              <a:gd name="T25" fmla="*/ 10897677 h 115"/>
              <a:gd name="T26" fmla="*/ 56136493 w 112"/>
              <a:gd name="T27" fmla="*/ 5128177 h 115"/>
              <a:gd name="T28" fmla="*/ 50262044 w 112"/>
              <a:gd name="T29" fmla="*/ 1923167 h 115"/>
              <a:gd name="T30" fmla="*/ 42428369 w 112"/>
              <a:gd name="T31" fmla="*/ 0 h 115"/>
              <a:gd name="T32" fmla="*/ 35901114 w 112"/>
              <a:gd name="T33" fmla="*/ 0 h 115"/>
              <a:gd name="T34" fmla="*/ 28068247 w 112"/>
              <a:gd name="T35" fmla="*/ 0 h 115"/>
              <a:gd name="T36" fmla="*/ 21540992 w 112"/>
              <a:gd name="T37" fmla="*/ 1923167 h 115"/>
              <a:gd name="T38" fmla="*/ 15012929 w 112"/>
              <a:gd name="T39" fmla="*/ 5128177 h 115"/>
              <a:gd name="T40" fmla="*/ 10444093 w 112"/>
              <a:gd name="T41" fmla="*/ 10897677 h 115"/>
              <a:gd name="T42" fmla="*/ 5221642 w 112"/>
              <a:gd name="T43" fmla="*/ 16025854 h 115"/>
              <a:gd name="T44" fmla="*/ 1958419 w 112"/>
              <a:gd name="T45" fmla="*/ 22436676 h 115"/>
              <a:gd name="T46" fmla="*/ 0 w 112"/>
              <a:gd name="T47" fmla="*/ 29488020 h 115"/>
              <a:gd name="T48" fmla="*/ 0 w 112"/>
              <a:gd name="T49" fmla="*/ 37180686 h 115"/>
              <a:gd name="T50" fmla="*/ 0 w 112"/>
              <a:gd name="T51" fmla="*/ 44873352 h 115"/>
              <a:gd name="T52" fmla="*/ 1958419 w 112"/>
              <a:gd name="T53" fmla="*/ 51924695 h 115"/>
              <a:gd name="T54" fmla="*/ 5221642 w 112"/>
              <a:gd name="T55" fmla="*/ 56411550 h 115"/>
              <a:gd name="T56" fmla="*/ 10444093 w 112"/>
              <a:gd name="T57" fmla="*/ 62822372 h 115"/>
              <a:gd name="T58" fmla="*/ 15012929 w 112"/>
              <a:gd name="T59" fmla="*/ 66668705 h 115"/>
              <a:gd name="T60" fmla="*/ 21540992 w 112"/>
              <a:gd name="T61" fmla="*/ 71155560 h 115"/>
              <a:gd name="T62" fmla="*/ 28068247 w 112"/>
              <a:gd name="T63" fmla="*/ 73078727 h 115"/>
              <a:gd name="T64" fmla="*/ 35901114 w 112"/>
              <a:gd name="T65" fmla="*/ 73720049 h 11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2"/>
              <a:gd name="T100" fmla="*/ 0 h 115"/>
              <a:gd name="T101" fmla="*/ 112 w 112"/>
              <a:gd name="T102" fmla="*/ 115 h 11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2" h="115">
                <a:moveTo>
                  <a:pt x="55" y="115"/>
                </a:moveTo>
                <a:lnTo>
                  <a:pt x="65" y="114"/>
                </a:lnTo>
                <a:lnTo>
                  <a:pt x="77" y="111"/>
                </a:lnTo>
                <a:lnTo>
                  <a:pt x="86" y="104"/>
                </a:lnTo>
                <a:lnTo>
                  <a:pt x="95" y="98"/>
                </a:lnTo>
                <a:lnTo>
                  <a:pt x="101" y="88"/>
                </a:lnTo>
                <a:lnTo>
                  <a:pt x="107" y="81"/>
                </a:lnTo>
                <a:lnTo>
                  <a:pt x="110" y="70"/>
                </a:lnTo>
                <a:lnTo>
                  <a:pt x="112" y="58"/>
                </a:lnTo>
                <a:lnTo>
                  <a:pt x="110" y="46"/>
                </a:lnTo>
                <a:lnTo>
                  <a:pt x="107" y="35"/>
                </a:lnTo>
                <a:lnTo>
                  <a:pt x="101" y="25"/>
                </a:lnTo>
                <a:lnTo>
                  <a:pt x="95" y="17"/>
                </a:lnTo>
                <a:lnTo>
                  <a:pt x="86" y="8"/>
                </a:lnTo>
                <a:lnTo>
                  <a:pt x="77" y="3"/>
                </a:lnTo>
                <a:lnTo>
                  <a:pt x="65" y="0"/>
                </a:lnTo>
                <a:lnTo>
                  <a:pt x="55" y="0"/>
                </a:lnTo>
                <a:lnTo>
                  <a:pt x="43" y="0"/>
                </a:lnTo>
                <a:lnTo>
                  <a:pt x="33" y="3"/>
                </a:lnTo>
                <a:lnTo>
                  <a:pt x="23" y="8"/>
                </a:lnTo>
                <a:lnTo>
                  <a:pt x="16" y="17"/>
                </a:lnTo>
                <a:lnTo>
                  <a:pt x="8" y="25"/>
                </a:lnTo>
                <a:lnTo>
                  <a:pt x="3" y="35"/>
                </a:lnTo>
                <a:lnTo>
                  <a:pt x="0" y="46"/>
                </a:lnTo>
                <a:lnTo>
                  <a:pt x="0" y="58"/>
                </a:lnTo>
                <a:lnTo>
                  <a:pt x="0" y="70"/>
                </a:lnTo>
                <a:lnTo>
                  <a:pt x="3" y="81"/>
                </a:lnTo>
                <a:lnTo>
                  <a:pt x="8" y="88"/>
                </a:lnTo>
                <a:lnTo>
                  <a:pt x="16" y="98"/>
                </a:lnTo>
                <a:lnTo>
                  <a:pt x="23" y="104"/>
                </a:lnTo>
                <a:lnTo>
                  <a:pt x="33" y="111"/>
                </a:lnTo>
                <a:lnTo>
                  <a:pt x="43" y="114"/>
                </a:lnTo>
                <a:lnTo>
                  <a:pt x="55" y="115"/>
                </a:lnTo>
                <a:close/>
              </a:path>
            </a:pathLst>
          </a:custGeom>
          <a:solidFill>
            <a:srgbClr val="FFFA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47" name="Freeform 1314"/>
          <p:cNvSpPr>
            <a:spLocks/>
          </p:cNvSpPr>
          <p:nvPr/>
        </p:nvSpPr>
        <p:spPr bwMode="auto">
          <a:xfrm>
            <a:off x="4981575" y="4419600"/>
            <a:ext cx="88900" cy="92075"/>
          </a:xfrm>
          <a:custGeom>
            <a:avLst/>
            <a:gdLst>
              <a:gd name="T0" fmla="*/ 35279685 w 111"/>
              <a:gd name="T1" fmla="*/ 73720049 h 115"/>
              <a:gd name="T2" fmla="*/ 41694100 w 111"/>
              <a:gd name="T3" fmla="*/ 73078727 h 115"/>
              <a:gd name="T4" fmla="*/ 48749236 w 111"/>
              <a:gd name="T5" fmla="*/ 71155560 h 115"/>
              <a:gd name="T6" fmla="*/ 54522931 w 111"/>
              <a:gd name="T7" fmla="*/ 66668705 h 115"/>
              <a:gd name="T8" fmla="*/ 60295824 w 111"/>
              <a:gd name="T9" fmla="*/ 62822372 h 115"/>
              <a:gd name="T10" fmla="*/ 64144153 w 111"/>
              <a:gd name="T11" fmla="*/ 56411550 h 115"/>
              <a:gd name="T12" fmla="*/ 67992482 w 111"/>
              <a:gd name="T13" fmla="*/ 51924695 h 115"/>
              <a:gd name="T14" fmla="*/ 69917047 w 111"/>
              <a:gd name="T15" fmla="*/ 44873352 h 115"/>
              <a:gd name="T16" fmla="*/ 71200090 w 111"/>
              <a:gd name="T17" fmla="*/ 37180686 h 115"/>
              <a:gd name="T18" fmla="*/ 69917047 w 111"/>
              <a:gd name="T19" fmla="*/ 29488020 h 115"/>
              <a:gd name="T20" fmla="*/ 67992482 w 111"/>
              <a:gd name="T21" fmla="*/ 22436676 h 115"/>
              <a:gd name="T22" fmla="*/ 64144153 w 111"/>
              <a:gd name="T23" fmla="*/ 16025854 h 115"/>
              <a:gd name="T24" fmla="*/ 60295824 w 111"/>
              <a:gd name="T25" fmla="*/ 10897677 h 115"/>
              <a:gd name="T26" fmla="*/ 54522931 w 111"/>
              <a:gd name="T27" fmla="*/ 5128177 h 115"/>
              <a:gd name="T28" fmla="*/ 48749236 w 111"/>
              <a:gd name="T29" fmla="*/ 1923167 h 115"/>
              <a:gd name="T30" fmla="*/ 41694100 w 111"/>
              <a:gd name="T31" fmla="*/ 0 h 115"/>
              <a:gd name="T32" fmla="*/ 35279685 w 111"/>
              <a:gd name="T33" fmla="*/ 0 h 115"/>
              <a:gd name="T34" fmla="*/ 27582226 w 111"/>
              <a:gd name="T35" fmla="*/ 0 h 115"/>
              <a:gd name="T36" fmla="*/ 21167811 w 111"/>
              <a:gd name="T37" fmla="*/ 1923167 h 115"/>
              <a:gd name="T38" fmla="*/ 14753395 w 111"/>
              <a:gd name="T39" fmla="*/ 5128177 h 115"/>
              <a:gd name="T40" fmla="*/ 10262744 w 111"/>
              <a:gd name="T41" fmla="*/ 10897677 h 115"/>
              <a:gd name="T42" fmla="*/ 5131372 w 111"/>
              <a:gd name="T43" fmla="*/ 16025854 h 115"/>
              <a:gd name="T44" fmla="*/ 1924565 w 111"/>
              <a:gd name="T45" fmla="*/ 22436676 h 115"/>
              <a:gd name="T46" fmla="*/ 0 w 111"/>
              <a:gd name="T47" fmla="*/ 29488020 h 115"/>
              <a:gd name="T48" fmla="*/ 0 w 111"/>
              <a:gd name="T49" fmla="*/ 37180686 h 115"/>
              <a:gd name="T50" fmla="*/ 0 w 111"/>
              <a:gd name="T51" fmla="*/ 44873352 h 115"/>
              <a:gd name="T52" fmla="*/ 1924565 w 111"/>
              <a:gd name="T53" fmla="*/ 51924695 h 115"/>
              <a:gd name="T54" fmla="*/ 5131372 w 111"/>
              <a:gd name="T55" fmla="*/ 56411550 h 115"/>
              <a:gd name="T56" fmla="*/ 10262744 w 111"/>
              <a:gd name="T57" fmla="*/ 62822372 h 115"/>
              <a:gd name="T58" fmla="*/ 14753395 w 111"/>
              <a:gd name="T59" fmla="*/ 66668705 h 115"/>
              <a:gd name="T60" fmla="*/ 21167811 w 111"/>
              <a:gd name="T61" fmla="*/ 71155560 h 115"/>
              <a:gd name="T62" fmla="*/ 27582226 w 111"/>
              <a:gd name="T63" fmla="*/ 73078727 h 115"/>
              <a:gd name="T64" fmla="*/ 35279685 w 111"/>
              <a:gd name="T65" fmla="*/ 73720049 h 11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1"/>
              <a:gd name="T100" fmla="*/ 0 h 115"/>
              <a:gd name="T101" fmla="*/ 111 w 111"/>
              <a:gd name="T102" fmla="*/ 115 h 11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1" h="115">
                <a:moveTo>
                  <a:pt x="55" y="115"/>
                </a:moveTo>
                <a:lnTo>
                  <a:pt x="65" y="114"/>
                </a:lnTo>
                <a:lnTo>
                  <a:pt x="76" y="111"/>
                </a:lnTo>
                <a:lnTo>
                  <a:pt x="85" y="104"/>
                </a:lnTo>
                <a:lnTo>
                  <a:pt x="94" y="98"/>
                </a:lnTo>
                <a:lnTo>
                  <a:pt x="100" y="88"/>
                </a:lnTo>
                <a:lnTo>
                  <a:pt x="106" y="81"/>
                </a:lnTo>
                <a:lnTo>
                  <a:pt x="109" y="70"/>
                </a:lnTo>
                <a:lnTo>
                  <a:pt x="111" y="58"/>
                </a:lnTo>
                <a:lnTo>
                  <a:pt x="109" y="46"/>
                </a:lnTo>
                <a:lnTo>
                  <a:pt x="106" y="35"/>
                </a:lnTo>
                <a:lnTo>
                  <a:pt x="100" y="25"/>
                </a:lnTo>
                <a:lnTo>
                  <a:pt x="94" y="17"/>
                </a:lnTo>
                <a:lnTo>
                  <a:pt x="85" y="8"/>
                </a:lnTo>
                <a:lnTo>
                  <a:pt x="76" y="3"/>
                </a:lnTo>
                <a:lnTo>
                  <a:pt x="65" y="0"/>
                </a:lnTo>
                <a:lnTo>
                  <a:pt x="55" y="0"/>
                </a:lnTo>
                <a:lnTo>
                  <a:pt x="43" y="0"/>
                </a:lnTo>
                <a:lnTo>
                  <a:pt x="33" y="3"/>
                </a:lnTo>
                <a:lnTo>
                  <a:pt x="23" y="8"/>
                </a:lnTo>
                <a:lnTo>
                  <a:pt x="16" y="17"/>
                </a:lnTo>
                <a:lnTo>
                  <a:pt x="8" y="25"/>
                </a:lnTo>
                <a:lnTo>
                  <a:pt x="3" y="35"/>
                </a:lnTo>
                <a:lnTo>
                  <a:pt x="0" y="46"/>
                </a:lnTo>
                <a:lnTo>
                  <a:pt x="0" y="58"/>
                </a:lnTo>
                <a:lnTo>
                  <a:pt x="0" y="70"/>
                </a:lnTo>
                <a:lnTo>
                  <a:pt x="3" y="81"/>
                </a:lnTo>
                <a:lnTo>
                  <a:pt x="8" y="88"/>
                </a:lnTo>
                <a:lnTo>
                  <a:pt x="16" y="98"/>
                </a:lnTo>
                <a:lnTo>
                  <a:pt x="23" y="104"/>
                </a:lnTo>
                <a:lnTo>
                  <a:pt x="33" y="111"/>
                </a:lnTo>
                <a:lnTo>
                  <a:pt x="43" y="114"/>
                </a:lnTo>
                <a:lnTo>
                  <a:pt x="55" y="115"/>
                </a:lnTo>
                <a:close/>
              </a:path>
            </a:pathLst>
          </a:custGeom>
          <a:solidFill>
            <a:srgbClr val="FFF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48" name="Freeform 1315"/>
          <p:cNvSpPr>
            <a:spLocks/>
          </p:cNvSpPr>
          <p:nvPr/>
        </p:nvSpPr>
        <p:spPr bwMode="auto">
          <a:xfrm>
            <a:off x="4981575" y="4422775"/>
            <a:ext cx="87313" cy="87313"/>
          </a:xfrm>
          <a:custGeom>
            <a:avLst/>
            <a:gdLst>
              <a:gd name="T0" fmla="*/ 35291274 w 109"/>
              <a:gd name="T1" fmla="*/ 68680720 h 111"/>
              <a:gd name="T2" fmla="*/ 41707578 w 109"/>
              <a:gd name="T3" fmla="*/ 67443393 h 111"/>
              <a:gd name="T4" fmla="*/ 48766313 w 109"/>
              <a:gd name="T5" fmla="*/ 65587008 h 111"/>
              <a:gd name="T6" fmla="*/ 54540987 w 109"/>
              <a:gd name="T7" fmla="*/ 61874239 h 111"/>
              <a:gd name="T8" fmla="*/ 59674030 w 109"/>
              <a:gd name="T9" fmla="*/ 58780527 h 111"/>
              <a:gd name="T10" fmla="*/ 63524613 w 109"/>
              <a:gd name="T11" fmla="*/ 52593104 h 111"/>
              <a:gd name="T12" fmla="*/ 66732765 w 109"/>
              <a:gd name="T13" fmla="*/ 47024737 h 111"/>
              <a:gd name="T14" fmla="*/ 68657656 w 109"/>
              <a:gd name="T15" fmla="*/ 40218256 h 111"/>
              <a:gd name="T16" fmla="*/ 69940917 w 109"/>
              <a:gd name="T17" fmla="*/ 34030832 h 111"/>
              <a:gd name="T18" fmla="*/ 68657656 w 109"/>
              <a:gd name="T19" fmla="*/ 26606080 h 111"/>
              <a:gd name="T20" fmla="*/ 66732765 w 109"/>
              <a:gd name="T21" fmla="*/ 20418656 h 111"/>
              <a:gd name="T22" fmla="*/ 63524613 w 109"/>
              <a:gd name="T23" fmla="*/ 13612175 h 111"/>
              <a:gd name="T24" fmla="*/ 59674030 w 109"/>
              <a:gd name="T25" fmla="*/ 9900193 h 111"/>
              <a:gd name="T26" fmla="*/ 54540987 w 109"/>
              <a:gd name="T27" fmla="*/ 4950096 h 111"/>
              <a:gd name="T28" fmla="*/ 48766313 w 109"/>
              <a:gd name="T29" fmla="*/ 1856385 h 111"/>
              <a:gd name="T30" fmla="*/ 41707578 w 109"/>
              <a:gd name="T31" fmla="*/ 0 h 111"/>
              <a:gd name="T32" fmla="*/ 35291274 w 109"/>
              <a:gd name="T33" fmla="*/ 0 h 111"/>
              <a:gd name="T34" fmla="*/ 27591709 w 109"/>
              <a:gd name="T35" fmla="*/ 0 h 111"/>
              <a:gd name="T36" fmla="*/ 21174604 w 109"/>
              <a:gd name="T37" fmla="*/ 1856385 h 111"/>
              <a:gd name="T38" fmla="*/ 14758300 w 109"/>
              <a:gd name="T39" fmla="*/ 4950096 h 111"/>
              <a:gd name="T40" fmla="*/ 10266887 w 109"/>
              <a:gd name="T41" fmla="*/ 9900193 h 111"/>
              <a:gd name="T42" fmla="*/ 5133043 w 109"/>
              <a:gd name="T43" fmla="*/ 13612175 h 111"/>
              <a:gd name="T44" fmla="*/ 1924891 w 109"/>
              <a:gd name="T45" fmla="*/ 20418656 h 111"/>
              <a:gd name="T46" fmla="*/ 0 w 109"/>
              <a:gd name="T47" fmla="*/ 26606080 h 111"/>
              <a:gd name="T48" fmla="*/ 0 w 109"/>
              <a:gd name="T49" fmla="*/ 34030832 h 111"/>
              <a:gd name="T50" fmla="*/ 0 w 109"/>
              <a:gd name="T51" fmla="*/ 40218256 h 111"/>
              <a:gd name="T52" fmla="*/ 1924891 w 109"/>
              <a:gd name="T53" fmla="*/ 47024737 h 111"/>
              <a:gd name="T54" fmla="*/ 5133043 w 109"/>
              <a:gd name="T55" fmla="*/ 52593104 h 111"/>
              <a:gd name="T56" fmla="*/ 10266887 w 109"/>
              <a:gd name="T57" fmla="*/ 58780527 h 111"/>
              <a:gd name="T58" fmla="*/ 14758300 w 109"/>
              <a:gd name="T59" fmla="*/ 61874239 h 111"/>
              <a:gd name="T60" fmla="*/ 21174604 w 109"/>
              <a:gd name="T61" fmla="*/ 65587008 h 111"/>
              <a:gd name="T62" fmla="*/ 27591709 w 109"/>
              <a:gd name="T63" fmla="*/ 67443393 h 111"/>
              <a:gd name="T64" fmla="*/ 35291274 w 109"/>
              <a:gd name="T65" fmla="*/ 68680720 h 11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9"/>
              <a:gd name="T100" fmla="*/ 0 h 111"/>
              <a:gd name="T101" fmla="*/ 109 w 109"/>
              <a:gd name="T102" fmla="*/ 111 h 11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9" h="111">
                <a:moveTo>
                  <a:pt x="55" y="111"/>
                </a:moveTo>
                <a:lnTo>
                  <a:pt x="65" y="109"/>
                </a:lnTo>
                <a:lnTo>
                  <a:pt x="76" y="106"/>
                </a:lnTo>
                <a:lnTo>
                  <a:pt x="85" y="100"/>
                </a:lnTo>
                <a:lnTo>
                  <a:pt x="93" y="95"/>
                </a:lnTo>
                <a:lnTo>
                  <a:pt x="99" y="85"/>
                </a:lnTo>
                <a:lnTo>
                  <a:pt x="104" y="76"/>
                </a:lnTo>
                <a:lnTo>
                  <a:pt x="107" y="65"/>
                </a:lnTo>
                <a:lnTo>
                  <a:pt x="109" y="55"/>
                </a:lnTo>
                <a:lnTo>
                  <a:pt x="107" y="43"/>
                </a:lnTo>
                <a:lnTo>
                  <a:pt x="104" y="33"/>
                </a:lnTo>
                <a:lnTo>
                  <a:pt x="99" y="22"/>
                </a:lnTo>
                <a:lnTo>
                  <a:pt x="93" y="16"/>
                </a:lnTo>
                <a:lnTo>
                  <a:pt x="85" y="8"/>
                </a:lnTo>
                <a:lnTo>
                  <a:pt x="76" y="3"/>
                </a:lnTo>
                <a:lnTo>
                  <a:pt x="65" y="0"/>
                </a:lnTo>
                <a:lnTo>
                  <a:pt x="55" y="0"/>
                </a:lnTo>
                <a:lnTo>
                  <a:pt x="43" y="0"/>
                </a:lnTo>
                <a:lnTo>
                  <a:pt x="33" y="3"/>
                </a:lnTo>
                <a:lnTo>
                  <a:pt x="23" y="8"/>
                </a:lnTo>
                <a:lnTo>
                  <a:pt x="16" y="16"/>
                </a:lnTo>
                <a:lnTo>
                  <a:pt x="8" y="22"/>
                </a:lnTo>
                <a:lnTo>
                  <a:pt x="3" y="33"/>
                </a:lnTo>
                <a:lnTo>
                  <a:pt x="0" y="43"/>
                </a:lnTo>
                <a:lnTo>
                  <a:pt x="0" y="55"/>
                </a:lnTo>
                <a:lnTo>
                  <a:pt x="0" y="65"/>
                </a:lnTo>
                <a:lnTo>
                  <a:pt x="3" y="76"/>
                </a:lnTo>
                <a:lnTo>
                  <a:pt x="8" y="85"/>
                </a:lnTo>
                <a:lnTo>
                  <a:pt x="16" y="95"/>
                </a:lnTo>
                <a:lnTo>
                  <a:pt x="23" y="100"/>
                </a:lnTo>
                <a:lnTo>
                  <a:pt x="33" y="106"/>
                </a:lnTo>
                <a:lnTo>
                  <a:pt x="43" y="109"/>
                </a:lnTo>
                <a:lnTo>
                  <a:pt x="55" y="111"/>
                </a:lnTo>
                <a:close/>
              </a:path>
            </a:pathLst>
          </a:custGeom>
          <a:solidFill>
            <a:srgbClr val="FFF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49" name="Freeform 1316"/>
          <p:cNvSpPr>
            <a:spLocks/>
          </p:cNvSpPr>
          <p:nvPr/>
        </p:nvSpPr>
        <p:spPr bwMode="auto">
          <a:xfrm>
            <a:off x="4981575" y="4422775"/>
            <a:ext cx="87313" cy="87313"/>
          </a:xfrm>
          <a:custGeom>
            <a:avLst/>
            <a:gdLst>
              <a:gd name="T0" fmla="*/ 35291274 w 109"/>
              <a:gd name="T1" fmla="*/ 68680720 h 111"/>
              <a:gd name="T2" fmla="*/ 41065947 w 109"/>
              <a:gd name="T3" fmla="*/ 66824336 h 111"/>
              <a:gd name="T4" fmla="*/ 48124683 w 109"/>
              <a:gd name="T5" fmla="*/ 64349681 h 111"/>
              <a:gd name="T6" fmla="*/ 53899356 w 109"/>
              <a:gd name="T7" fmla="*/ 60636912 h 111"/>
              <a:gd name="T8" fmla="*/ 59032399 w 109"/>
              <a:gd name="T9" fmla="*/ 57543200 h 111"/>
              <a:gd name="T10" fmla="*/ 62882983 w 109"/>
              <a:gd name="T11" fmla="*/ 51974833 h 111"/>
              <a:gd name="T12" fmla="*/ 66091135 w 109"/>
              <a:gd name="T13" fmla="*/ 45787409 h 111"/>
              <a:gd name="T14" fmla="*/ 68657656 w 109"/>
              <a:gd name="T15" fmla="*/ 40218256 h 111"/>
              <a:gd name="T16" fmla="*/ 69940917 w 109"/>
              <a:gd name="T17" fmla="*/ 34030832 h 111"/>
              <a:gd name="T18" fmla="*/ 68657656 w 109"/>
              <a:gd name="T19" fmla="*/ 26606080 h 111"/>
              <a:gd name="T20" fmla="*/ 66091135 w 109"/>
              <a:gd name="T21" fmla="*/ 20418656 h 111"/>
              <a:gd name="T22" fmla="*/ 62882983 w 109"/>
              <a:gd name="T23" fmla="*/ 13612175 h 111"/>
              <a:gd name="T24" fmla="*/ 59032399 w 109"/>
              <a:gd name="T25" fmla="*/ 9900193 h 111"/>
              <a:gd name="T26" fmla="*/ 53899356 w 109"/>
              <a:gd name="T27" fmla="*/ 4950096 h 111"/>
              <a:gd name="T28" fmla="*/ 48124683 w 109"/>
              <a:gd name="T29" fmla="*/ 1856385 h 111"/>
              <a:gd name="T30" fmla="*/ 41065947 w 109"/>
              <a:gd name="T31" fmla="*/ 0 h 111"/>
              <a:gd name="T32" fmla="*/ 35291274 w 109"/>
              <a:gd name="T33" fmla="*/ 0 h 111"/>
              <a:gd name="T34" fmla="*/ 27591709 w 109"/>
              <a:gd name="T35" fmla="*/ 0 h 111"/>
              <a:gd name="T36" fmla="*/ 21174604 w 109"/>
              <a:gd name="T37" fmla="*/ 1856385 h 111"/>
              <a:gd name="T38" fmla="*/ 14758300 w 109"/>
              <a:gd name="T39" fmla="*/ 4950096 h 111"/>
              <a:gd name="T40" fmla="*/ 10266887 w 109"/>
              <a:gd name="T41" fmla="*/ 9900193 h 111"/>
              <a:gd name="T42" fmla="*/ 5133043 w 109"/>
              <a:gd name="T43" fmla="*/ 13612175 h 111"/>
              <a:gd name="T44" fmla="*/ 1924891 w 109"/>
              <a:gd name="T45" fmla="*/ 20418656 h 111"/>
              <a:gd name="T46" fmla="*/ 0 w 109"/>
              <a:gd name="T47" fmla="*/ 26606080 h 111"/>
              <a:gd name="T48" fmla="*/ 0 w 109"/>
              <a:gd name="T49" fmla="*/ 34030832 h 111"/>
              <a:gd name="T50" fmla="*/ 0 w 109"/>
              <a:gd name="T51" fmla="*/ 40218256 h 111"/>
              <a:gd name="T52" fmla="*/ 1924891 w 109"/>
              <a:gd name="T53" fmla="*/ 45787409 h 111"/>
              <a:gd name="T54" fmla="*/ 5133043 w 109"/>
              <a:gd name="T55" fmla="*/ 51974833 h 111"/>
              <a:gd name="T56" fmla="*/ 10266887 w 109"/>
              <a:gd name="T57" fmla="*/ 57543200 h 111"/>
              <a:gd name="T58" fmla="*/ 14758300 w 109"/>
              <a:gd name="T59" fmla="*/ 60636912 h 111"/>
              <a:gd name="T60" fmla="*/ 21174604 w 109"/>
              <a:gd name="T61" fmla="*/ 64349681 h 111"/>
              <a:gd name="T62" fmla="*/ 27591709 w 109"/>
              <a:gd name="T63" fmla="*/ 66824336 h 111"/>
              <a:gd name="T64" fmla="*/ 35291274 w 109"/>
              <a:gd name="T65" fmla="*/ 68680720 h 11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9"/>
              <a:gd name="T100" fmla="*/ 0 h 111"/>
              <a:gd name="T101" fmla="*/ 109 w 109"/>
              <a:gd name="T102" fmla="*/ 111 h 11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9" h="111">
                <a:moveTo>
                  <a:pt x="55" y="111"/>
                </a:moveTo>
                <a:lnTo>
                  <a:pt x="64" y="108"/>
                </a:lnTo>
                <a:lnTo>
                  <a:pt x="75" y="104"/>
                </a:lnTo>
                <a:lnTo>
                  <a:pt x="84" y="98"/>
                </a:lnTo>
                <a:lnTo>
                  <a:pt x="92" y="93"/>
                </a:lnTo>
                <a:lnTo>
                  <a:pt x="98" y="84"/>
                </a:lnTo>
                <a:lnTo>
                  <a:pt x="103" y="74"/>
                </a:lnTo>
                <a:lnTo>
                  <a:pt x="107" y="65"/>
                </a:lnTo>
                <a:lnTo>
                  <a:pt x="109" y="55"/>
                </a:lnTo>
                <a:lnTo>
                  <a:pt x="107" y="43"/>
                </a:lnTo>
                <a:lnTo>
                  <a:pt x="103" y="33"/>
                </a:lnTo>
                <a:lnTo>
                  <a:pt x="98" y="22"/>
                </a:lnTo>
                <a:lnTo>
                  <a:pt x="92" y="16"/>
                </a:lnTo>
                <a:lnTo>
                  <a:pt x="84" y="8"/>
                </a:lnTo>
                <a:lnTo>
                  <a:pt x="75" y="3"/>
                </a:lnTo>
                <a:lnTo>
                  <a:pt x="64" y="0"/>
                </a:lnTo>
                <a:lnTo>
                  <a:pt x="55" y="0"/>
                </a:lnTo>
                <a:lnTo>
                  <a:pt x="43" y="0"/>
                </a:lnTo>
                <a:lnTo>
                  <a:pt x="33" y="3"/>
                </a:lnTo>
                <a:lnTo>
                  <a:pt x="23" y="8"/>
                </a:lnTo>
                <a:lnTo>
                  <a:pt x="16" y="16"/>
                </a:lnTo>
                <a:lnTo>
                  <a:pt x="8" y="22"/>
                </a:lnTo>
                <a:lnTo>
                  <a:pt x="3" y="33"/>
                </a:lnTo>
                <a:lnTo>
                  <a:pt x="0" y="43"/>
                </a:lnTo>
                <a:lnTo>
                  <a:pt x="0" y="55"/>
                </a:lnTo>
                <a:lnTo>
                  <a:pt x="0" y="65"/>
                </a:lnTo>
                <a:lnTo>
                  <a:pt x="3" y="74"/>
                </a:lnTo>
                <a:lnTo>
                  <a:pt x="8" y="84"/>
                </a:lnTo>
                <a:lnTo>
                  <a:pt x="16" y="93"/>
                </a:lnTo>
                <a:lnTo>
                  <a:pt x="23" y="98"/>
                </a:lnTo>
                <a:lnTo>
                  <a:pt x="33" y="104"/>
                </a:lnTo>
                <a:lnTo>
                  <a:pt x="43" y="108"/>
                </a:lnTo>
                <a:lnTo>
                  <a:pt x="55" y="111"/>
                </a:lnTo>
                <a:close/>
              </a:path>
            </a:pathLst>
          </a:custGeom>
          <a:solidFill>
            <a:srgbClr val="FFFB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50" name="Freeform 1317"/>
          <p:cNvSpPr>
            <a:spLocks/>
          </p:cNvSpPr>
          <p:nvPr/>
        </p:nvSpPr>
        <p:spPr bwMode="auto">
          <a:xfrm>
            <a:off x="4981575" y="4422775"/>
            <a:ext cx="85725" cy="84138"/>
          </a:xfrm>
          <a:custGeom>
            <a:avLst/>
            <a:gdLst>
              <a:gd name="T0" fmla="*/ 34660941 w 107"/>
              <a:gd name="T1" fmla="*/ 65548176 h 108"/>
              <a:gd name="T2" fmla="*/ 40438165 w 107"/>
              <a:gd name="T3" fmla="*/ 64334408 h 108"/>
              <a:gd name="T4" fmla="*/ 46856324 w 107"/>
              <a:gd name="T5" fmla="*/ 62513755 h 108"/>
              <a:gd name="T6" fmla="*/ 53275283 w 107"/>
              <a:gd name="T7" fmla="*/ 58871670 h 108"/>
              <a:gd name="T8" fmla="*/ 58409971 w 107"/>
              <a:gd name="T9" fmla="*/ 55837249 h 108"/>
              <a:gd name="T10" fmla="*/ 61619450 w 107"/>
              <a:gd name="T11" fmla="*/ 49768406 h 108"/>
              <a:gd name="T12" fmla="*/ 65470666 w 107"/>
              <a:gd name="T13" fmla="*/ 44912553 h 108"/>
              <a:gd name="T14" fmla="*/ 66754138 w 107"/>
              <a:gd name="T15" fmla="*/ 39450594 h 108"/>
              <a:gd name="T16" fmla="*/ 68680146 w 107"/>
              <a:gd name="T17" fmla="*/ 33380972 h 108"/>
              <a:gd name="T18" fmla="*/ 66754138 w 107"/>
              <a:gd name="T19" fmla="*/ 26097582 h 108"/>
              <a:gd name="T20" fmla="*/ 65470666 w 107"/>
              <a:gd name="T21" fmla="*/ 20028739 h 108"/>
              <a:gd name="T22" fmla="*/ 61619450 w 107"/>
              <a:gd name="T23" fmla="*/ 13352233 h 108"/>
              <a:gd name="T24" fmla="*/ 58409971 w 107"/>
              <a:gd name="T25" fmla="*/ 9710928 h 108"/>
              <a:gd name="T26" fmla="*/ 53275283 w 107"/>
              <a:gd name="T27" fmla="*/ 4855074 h 108"/>
              <a:gd name="T28" fmla="*/ 46856324 w 107"/>
              <a:gd name="T29" fmla="*/ 1820653 h 108"/>
              <a:gd name="T30" fmla="*/ 40438165 w 107"/>
              <a:gd name="T31" fmla="*/ 0 h 108"/>
              <a:gd name="T32" fmla="*/ 34660941 w 107"/>
              <a:gd name="T33" fmla="*/ 0 h 108"/>
              <a:gd name="T34" fmla="*/ 26958510 w 107"/>
              <a:gd name="T35" fmla="*/ 0 h 108"/>
              <a:gd name="T36" fmla="*/ 20539550 w 107"/>
              <a:gd name="T37" fmla="*/ 1820653 h 108"/>
              <a:gd name="T38" fmla="*/ 14763127 w 107"/>
              <a:gd name="T39" fmla="*/ 4855074 h 108"/>
              <a:gd name="T40" fmla="*/ 10270175 w 107"/>
              <a:gd name="T41" fmla="*/ 9710928 h 108"/>
              <a:gd name="T42" fmla="*/ 5134687 w 107"/>
              <a:gd name="T43" fmla="*/ 13352233 h 108"/>
              <a:gd name="T44" fmla="*/ 1926008 w 107"/>
              <a:gd name="T45" fmla="*/ 20028739 h 108"/>
              <a:gd name="T46" fmla="*/ 0 w 107"/>
              <a:gd name="T47" fmla="*/ 26097582 h 108"/>
              <a:gd name="T48" fmla="*/ 0 w 107"/>
              <a:gd name="T49" fmla="*/ 33380972 h 108"/>
              <a:gd name="T50" fmla="*/ 0 w 107"/>
              <a:gd name="T51" fmla="*/ 39450594 h 108"/>
              <a:gd name="T52" fmla="*/ 1926008 w 107"/>
              <a:gd name="T53" fmla="*/ 44912553 h 108"/>
              <a:gd name="T54" fmla="*/ 5134687 w 107"/>
              <a:gd name="T55" fmla="*/ 49768406 h 108"/>
              <a:gd name="T56" fmla="*/ 10270175 w 107"/>
              <a:gd name="T57" fmla="*/ 55837249 h 108"/>
              <a:gd name="T58" fmla="*/ 14763127 w 107"/>
              <a:gd name="T59" fmla="*/ 58871670 h 108"/>
              <a:gd name="T60" fmla="*/ 20539550 w 107"/>
              <a:gd name="T61" fmla="*/ 62513755 h 108"/>
              <a:gd name="T62" fmla="*/ 26958510 w 107"/>
              <a:gd name="T63" fmla="*/ 64334408 h 108"/>
              <a:gd name="T64" fmla="*/ 34660941 w 107"/>
              <a:gd name="T65" fmla="*/ 65548176 h 10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7"/>
              <a:gd name="T100" fmla="*/ 0 h 108"/>
              <a:gd name="T101" fmla="*/ 107 w 107"/>
              <a:gd name="T102" fmla="*/ 108 h 10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7" h="108">
                <a:moveTo>
                  <a:pt x="54" y="108"/>
                </a:moveTo>
                <a:lnTo>
                  <a:pt x="63" y="106"/>
                </a:lnTo>
                <a:lnTo>
                  <a:pt x="73" y="103"/>
                </a:lnTo>
                <a:lnTo>
                  <a:pt x="83" y="97"/>
                </a:lnTo>
                <a:lnTo>
                  <a:pt x="91" y="92"/>
                </a:lnTo>
                <a:lnTo>
                  <a:pt x="96" y="82"/>
                </a:lnTo>
                <a:lnTo>
                  <a:pt x="102" y="74"/>
                </a:lnTo>
                <a:lnTo>
                  <a:pt x="104" y="65"/>
                </a:lnTo>
                <a:lnTo>
                  <a:pt x="107" y="55"/>
                </a:lnTo>
                <a:lnTo>
                  <a:pt x="104" y="43"/>
                </a:lnTo>
                <a:lnTo>
                  <a:pt x="102" y="33"/>
                </a:lnTo>
                <a:lnTo>
                  <a:pt x="96" y="22"/>
                </a:lnTo>
                <a:lnTo>
                  <a:pt x="91" y="16"/>
                </a:lnTo>
                <a:lnTo>
                  <a:pt x="83" y="8"/>
                </a:lnTo>
                <a:lnTo>
                  <a:pt x="73" y="3"/>
                </a:lnTo>
                <a:lnTo>
                  <a:pt x="63" y="0"/>
                </a:lnTo>
                <a:lnTo>
                  <a:pt x="54" y="0"/>
                </a:lnTo>
                <a:lnTo>
                  <a:pt x="42" y="0"/>
                </a:lnTo>
                <a:lnTo>
                  <a:pt x="32" y="3"/>
                </a:lnTo>
                <a:lnTo>
                  <a:pt x="23" y="8"/>
                </a:lnTo>
                <a:lnTo>
                  <a:pt x="16" y="16"/>
                </a:lnTo>
                <a:lnTo>
                  <a:pt x="8" y="22"/>
                </a:lnTo>
                <a:lnTo>
                  <a:pt x="3" y="33"/>
                </a:lnTo>
                <a:lnTo>
                  <a:pt x="0" y="43"/>
                </a:lnTo>
                <a:lnTo>
                  <a:pt x="0" y="55"/>
                </a:lnTo>
                <a:lnTo>
                  <a:pt x="0" y="65"/>
                </a:lnTo>
                <a:lnTo>
                  <a:pt x="3" y="74"/>
                </a:lnTo>
                <a:lnTo>
                  <a:pt x="8" y="82"/>
                </a:lnTo>
                <a:lnTo>
                  <a:pt x="16" y="92"/>
                </a:lnTo>
                <a:lnTo>
                  <a:pt x="23" y="97"/>
                </a:lnTo>
                <a:lnTo>
                  <a:pt x="32" y="103"/>
                </a:lnTo>
                <a:lnTo>
                  <a:pt x="42" y="106"/>
                </a:lnTo>
                <a:lnTo>
                  <a:pt x="54" y="108"/>
                </a:lnTo>
                <a:close/>
              </a:path>
            </a:pathLst>
          </a:custGeom>
          <a:solidFill>
            <a:srgbClr val="FFFC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51" name="Freeform 1318"/>
          <p:cNvSpPr>
            <a:spLocks/>
          </p:cNvSpPr>
          <p:nvPr/>
        </p:nvSpPr>
        <p:spPr bwMode="auto">
          <a:xfrm>
            <a:off x="4984750" y="4422775"/>
            <a:ext cx="82550" cy="84138"/>
          </a:xfrm>
          <a:custGeom>
            <a:avLst/>
            <a:gdLst>
              <a:gd name="T0" fmla="*/ 32141039 w 105"/>
              <a:gd name="T1" fmla="*/ 65548176 h 108"/>
              <a:gd name="T2" fmla="*/ 37704123 w 105"/>
              <a:gd name="T3" fmla="*/ 64334408 h 108"/>
              <a:gd name="T4" fmla="*/ 43885152 w 105"/>
              <a:gd name="T5" fmla="*/ 62513755 h 108"/>
              <a:gd name="T6" fmla="*/ 50065396 w 105"/>
              <a:gd name="T7" fmla="*/ 58871670 h 108"/>
              <a:gd name="T8" fmla="*/ 55010534 w 105"/>
              <a:gd name="T9" fmla="*/ 55837249 h 108"/>
              <a:gd name="T10" fmla="*/ 58101049 w 105"/>
              <a:gd name="T11" fmla="*/ 49768406 h 108"/>
              <a:gd name="T12" fmla="*/ 61809509 w 105"/>
              <a:gd name="T13" fmla="*/ 44305669 h 108"/>
              <a:gd name="T14" fmla="*/ 63045400 w 105"/>
              <a:gd name="T15" fmla="*/ 37629162 h 108"/>
              <a:gd name="T16" fmla="*/ 64900024 w 105"/>
              <a:gd name="T17" fmla="*/ 31560320 h 108"/>
              <a:gd name="T18" fmla="*/ 63045400 w 105"/>
              <a:gd name="T19" fmla="*/ 24883814 h 108"/>
              <a:gd name="T20" fmla="*/ 61809509 w 105"/>
              <a:gd name="T21" fmla="*/ 18208086 h 108"/>
              <a:gd name="T22" fmla="*/ 58101049 w 105"/>
              <a:gd name="T23" fmla="*/ 12745349 h 108"/>
              <a:gd name="T24" fmla="*/ 55010534 w 105"/>
              <a:gd name="T25" fmla="*/ 8497159 h 108"/>
              <a:gd name="T26" fmla="*/ 50065396 w 105"/>
              <a:gd name="T27" fmla="*/ 4248190 h 108"/>
              <a:gd name="T28" fmla="*/ 43885152 w 105"/>
              <a:gd name="T29" fmla="*/ 1820653 h 108"/>
              <a:gd name="T30" fmla="*/ 37704123 w 105"/>
              <a:gd name="T31" fmla="*/ 0 h 108"/>
              <a:gd name="T32" fmla="*/ 32141039 w 105"/>
              <a:gd name="T33" fmla="*/ 0 h 108"/>
              <a:gd name="T34" fmla="*/ 24724118 w 105"/>
              <a:gd name="T35" fmla="*/ 0 h 108"/>
              <a:gd name="T36" fmla="*/ 19161034 w 105"/>
              <a:gd name="T37" fmla="*/ 1820653 h 108"/>
              <a:gd name="T38" fmla="*/ 13597950 w 105"/>
              <a:gd name="T39" fmla="*/ 4248190 h 108"/>
              <a:gd name="T40" fmla="*/ 9271544 w 105"/>
              <a:gd name="T41" fmla="*/ 8497159 h 108"/>
              <a:gd name="T42" fmla="*/ 4945138 w 105"/>
              <a:gd name="T43" fmla="*/ 12745349 h 108"/>
              <a:gd name="T44" fmla="*/ 1854623 w 105"/>
              <a:gd name="T45" fmla="*/ 18208086 h 108"/>
              <a:gd name="T46" fmla="*/ 0 w 105"/>
              <a:gd name="T47" fmla="*/ 24883814 h 108"/>
              <a:gd name="T48" fmla="*/ 0 w 105"/>
              <a:gd name="T49" fmla="*/ 31560320 h 108"/>
              <a:gd name="T50" fmla="*/ 0 w 105"/>
              <a:gd name="T51" fmla="*/ 37629162 h 108"/>
              <a:gd name="T52" fmla="*/ 1854623 w 105"/>
              <a:gd name="T53" fmla="*/ 44305669 h 108"/>
              <a:gd name="T54" fmla="*/ 4945138 w 105"/>
              <a:gd name="T55" fmla="*/ 49768406 h 108"/>
              <a:gd name="T56" fmla="*/ 9271544 w 105"/>
              <a:gd name="T57" fmla="*/ 55837249 h 108"/>
              <a:gd name="T58" fmla="*/ 13597950 w 105"/>
              <a:gd name="T59" fmla="*/ 58871670 h 108"/>
              <a:gd name="T60" fmla="*/ 19161034 w 105"/>
              <a:gd name="T61" fmla="*/ 62513755 h 108"/>
              <a:gd name="T62" fmla="*/ 24724118 w 105"/>
              <a:gd name="T63" fmla="*/ 64334408 h 108"/>
              <a:gd name="T64" fmla="*/ 32141039 w 105"/>
              <a:gd name="T65" fmla="*/ 65548176 h 10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5"/>
              <a:gd name="T100" fmla="*/ 0 h 108"/>
              <a:gd name="T101" fmla="*/ 105 w 105"/>
              <a:gd name="T102" fmla="*/ 108 h 10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5" h="108">
                <a:moveTo>
                  <a:pt x="52" y="108"/>
                </a:moveTo>
                <a:lnTo>
                  <a:pt x="61" y="106"/>
                </a:lnTo>
                <a:lnTo>
                  <a:pt x="71" y="103"/>
                </a:lnTo>
                <a:lnTo>
                  <a:pt x="81" y="97"/>
                </a:lnTo>
                <a:lnTo>
                  <a:pt x="89" y="92"/>
                </a:lnTo>
                <a:lnTo>
                  <a:pt x="94" y="82"/>
                </a:lnTo>
                <a:lnTo>
                  <a:pt x="100" y="73"/>
                </a:lnTo>
                <a:lnTo>
                  <a:pt x="102" y="62"/>
                </a:lnTo>
                <a:lnTo>
                  <a:pt x="105" y="52"/>
                </a:lnTo>
                <a:lnTo>
                  <a:pt x="102" y="41"/>
                </a:lnTo>
                <a:lnTo>
                  <a:pt x="100" y="30"/>
                </a:lnTo>
                <a:lnTo>
                  <a:pt x="94" y="21"/>
                </a:lnTo>
                <a:lnTo>
                  <a:pt x="89" y="14"/>
                </a:lnTo>
                <a:lnTo>
                  <a:pt x="81" y="7"/>
                </a:lnTo>
                <a:lnTo>
                  <a:pt x="71" y="3"/>
                </a:lnTo>
                <a:lnTo>
                  <a:pt x="61" y="0"/>
                </a:lnTo>
                <a:lnTo>
                  <a:pt x="52" y="0"/>
                </a:lnTo>
                <a:lnTo>
                  <a:pt x="40" y="0"/>
                </a:lnTo>
                <a:lnTo>
                  <a:pt x="31" y="3"/>
                </a:lnTo>
                <a:lnTo>
                  <a:pt x="22" y="7"/>
                </a:lnTo>
                <a:lnTo>
                  <a:pt x="15" y="14"/>
                </a:lnTo>
                <a:lnTo>
                  <a:pt x="8" y="21"/>
                </a:lnTo>
                <a:lnTo>
                  <a:pt x="3" y="30"/>
                </a:lnTo>
                <a:lnTo>
                  <a:pt x="0" y="41"/>
                </a:lnTo>
                <a:lnTo>
                  <a:pt x="0" y="52"/>
                </a:lnTo>
                <a:lnTo>
                  <a:pt x="0" y="62"/>
                </a:lnTo>
                <a:lnTo>
                  <a:pt x="3" y="73"/>
                </a:lnTo>
                <a:lnTo>
                  <a:pt x="8" y="82"/>
                </a:lnTo>
                <a:lnTo>
                  <a:pt x="15" y="92"/>
                </a:lnTo>
                <a:lnTo>
                  <a:pt x="22" y="97"/>
                </a:lnTo>
                <a:lnTo>
                  <a:pt x="31" y="103"/>
                </a:lnTo>
                <a:lnTo>
                  <a:pt x="40" y="106"/>
                </a:lnTo>
                <a:lnTo>
                  <a:pt x="52" y="108"/>
                </a:lnTo>
                <a:close/>
              </a:path>
            </a:pathLst>
          </a:custGeom>
          <a:solidFill>
            <a:srgbClr val="FFFC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52" name="Freeform 1319"/>
          <p:cNvSpPr>
            <a:spLocks/>
          </p:cNvSpPr>
          <p:nvPr/>
        </p:nvSpPr>
        <p:spPr bwMode="auto">
          <a:xfrm>
            <a:off x="4984750" y="4422775"/>
            <a:ext cx="80963" cy="82550"/>
          </a:xfrm>
          <a:custGeom>
            <a:avLst/>
            <a:gdLst>
              <a:gd name="T0" fmla="*/ 31514848 w 104"/>
              <a:gd name="T1" fmla="*/ 65524063 h 104"/>
              <a:gd name="T2" fmla="*/ 36968951 w 104"/>
              <a:gd name="T3" fmla="*/ 64893825 h 104"/>
              <a:gd name="T4" fmla="*/ 43029499 w 104"/>
              <a:gd name="T5" fmla="*/ 63003906 h 104"/>
              <a:gd name="T6" fmla="*/ 47877937 w 104"/>
              <a:gd name="T7" fmla="*/ 58593831 h 104"/>
              <a:gd name="T8" fmla="*/ 52726375 w 104"/>
              <a:gd name="T9" fmla="*/ 56073675 h 104"/>
              <a:gd name="T10" fmla="*/ 56362704 w 104"/>
              <a:gd name="T11" fmla="*/ 49772888 h 104"/>
              <a:gd name="T12" fmla="*/ 59999032 w 104"/>
              <a:gd name="T13" fmla="*/ 44732575 h 104"/>
              <a:gd name="T14" fmla="*/ 61211142 w 104"/>
              <a:gd name="T15" fmla="*/ 39062025 h 104"/>
              <a:gd name="T16" fmla="*/ 63028917 w 104"/>
              <a:gd name="T17" fmla="*/ 32762031 h 104"/>
              <a:gd name="T18" fmla="*/ 61211142 w 104"/>
              <a:gd name="T19" fmla="*/ 25831800 h 104"/>
              <a:gd name="T20" fmla="*/ 59999032 w 104"/>
              <a:gd name="T21" fmla="*/ 18900775 h 104"/>
              <a:gd name="T22" fmla="*/ 56362704 w 104"/>
              <a:gd name="T23" fmla="*/ 13231019 h 104"/>
              <a:gd name="T24" fmla="*/ 52726375 w 104"/>
              <a:gd name="T25" fmla="*/ 8820150 h 104"/>
              <a:gd name="T26" fmla="*/ 47877937 w 104"/>
              <a:gd name="T27" fmla="*/ 4410075 h 104"/>
              <a:gd name="T28" fmla="*/ 43029499 w 104"/>
              <a:gd name="T29" fmla="*/ 1889919 h 104"/>
              <a:gd name="T30" fmla="*/ 36968951 w 104"/>
              <a:gd name="T31" fmla="*/ 0 h 104"/>
              <a:gd name="T32" fmla="*/ 31514848 w 104"/>
              <a:gd name="T33" fmla="*/ 0 h 104"/>
              <a:gd name="T34" fmla="*/ 24242191 w 104"/>
              <a:gd name="T35" fmla="*/ 0 h 104"/>
              <a:gd name="T36" fmla="*/ 18787308 w 104"/>
              <a:gd name="T37" fmla="*/ 1889919 h 104"/>
              <a:gd name="T38" fmla="*/ 13333205 w 104"/>
              <a:gd name="T39" fmla="*/ 4410075 h 104"/>
              <a:gd name="T40" fmla="*/ 9090432 w 104"/>
              <a:gd name="T41" fmla="*/ 8820150 h 104"/>
              <a:gd name="T42" fmla="*/ 4848438 w 104"/>
              <a:gd name="T43" fmla="*/ 13231019 h 104"/>
              <a:gd name="T44" fmla="*/ 1817775 w 104"/>
              <a:gd name="T45" fmla="*/ 18900775 h 104"/>
              <a:gd name="T46" fmla="*/ 0 w 104"/>
              <a:gd name="T47" fmla="*/ 25831800 h 104"/>
              <a:gd name="T48" fmla="*/ 0 w 104"/>
              <a:gd name="T49" fmla="*/ 32762031 h 104"/>
              <a:gd name="T50" fmla="*/ 0 w 104"/>
              <a:gd name="T51" fmla="*/ 39062025 h 104"/>
              <a:gd name="T52" fmla="*/ 1817775 w 104"/>
              <a:gd name="T53" fmla="*/ 44732575 h 104"/>
              <a:gd name="T54" fmla="*/ 4848438 w 104"/>
              <a:gd name="T55" fmla="*/ 49772888 h 104"/>
              <a:gd name="T56" fmla="*/ 9090432 w 104"/>
              <a:gd name="T57" fmla="*/ 56073675 h 104"/>
              <a:gd name="T58" fmla="*/ 13333205 w 104"/>
              <a:gd name="T59" fmla="*/ 58593831 h 104"/>
              <a:gd name="T60" fmla="*/ 18787308 w 104"/>
              <a:gd name="T61" fmla="*/ 63003906 h 104"/>
              <a:gd name="T62" fmla="*/ 24242191 w 104"/>
              <a:gd name="T63" fmla="*/ 64893825 h 104"/>
              <a:gd name="T64" fmla="*/ 31514848 w 104"/>
              <a:gd name="T65" fmla="*/ 65524063 h 10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4"/>
              <a:gd name="T100" fmla="*/ 0 h 104"/>
              <a:gd name="T101" fmla="*/ 104 w 104"/>
              <a:gd name="T102" fmla="*/ 104 h 10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4" h="104">
                <a:moveTo>
                  <a:pt x="52" y="104"/>
                </a:moveTo>
                <a:lnTo>
                  <a:pt x="61" y="103"/>
                </a:lnTo>
                <a:lnTo>
                  <a:pt x="71" y="100"/>
                </a:lnTo>
                <a:lnTo>
                  <a:pt x="79" y="93"/>
                </a:lnTo>
                <a:lnTo>
                  <a:pt x="87" y="89"/>
                </a:lnTo>
                <a:lnTo>
                  <a:pt x="93" y="79"/>
                </a:lnTo>
                <a:lnTo>
                  <a:pt x="99" y="71"/>
                </a:lnTo>
                <a:lnTo>
                  <a:pt x="101" y="62"/>
                </a:lnTo>
                <a:lnTo>
                  <a:pt x="104" y="52"/>
                </a:lnTo>
                <a:lnTo>
                  <a:pt x="101" y="41"/>
                </a:lnTo>
                <a:lnTo>
                  <a:pt x="99" y="30"/>
                </a:lnTo>
                <a:lnTo>
                  <a:pt x="93" y="21"/>
                </a:lnTo>
                <a:lnTo>
                  <a:pt x="87" y="14"/>
                </a:lnTo>
                <a:lnTo>
                  <a:pt x="79" y="7"/>
                </a:lnTo>
                <a:lnTo>
                  <a:pt x="71" y="3"/>
                </a:lnTo>
                <a:lnTo>
                  <a:pt x="61" y="0"/>
                </a:lnTo>
                <a:lnTo>
                  <a:pt x="52" y="0"/>
                </a:lnTo>
                <a:lnTo>
                  <a:pt x="40" y="0"/>
                </a:lnTo>
                <a:lnTo>
                  <a:pt x="31" y="3"/>
                </a:lnTo>
                <a:lnTo>
                  <a:pt x="22" y="7"/>
                </a:lnTo>
                <a:lnTo>
                  <a:pt x="15" y="14"/>
                </a:lnTo>
                <a:lnTo>
                  <a:pt x="8" y="21"/>
                </a:lnTo>
                <a:lnTo>
                  <a:pt x="3" y="30"/>
                </a:lnTo>
                <a:lnTo>
                  <a:pt x="0" y="41"/>
                </a:lnTo>
                <a:lnTo>
                  <a:pt x="0" y="52"/>
                </a:lnTo>
                <a:lnTo>
                  <a:pt x="0" y="62"/>
                </a:lnTo>
                <a:lnTo>
                  <a:pt x="3" y="71"/>
                </a:lnTo>
                <a:lnTo>
                  <a:pt x="8" y="79"/>
                </a:lnTo>
                <a:lnTo>
                  <a:pt x="15" y="89"/>
                </a:lnTo>
                <a:lnTo>
                  <a:pt x="22" y="93"/>
                </a:lnTo>
                <a:lnTo>
                  <a:pt x="31" y="100"/>
                </a:lnTo>
                <a:lnTo>
                  <a:pt x="40" y="103"/>
                </a:lnTo>
                <a:lnTo>
                  <a:pt x="52" y="104"/>
                </a:lnTo>
                <a:close/>
              </a:path>
            </a:pathLst>
          </a:custGeom>
          <a:solidFill>
            <a:srgbClr val="FFFC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53" name="Freeform 1320"/>
          <p:cNvSpPr>
            <a:spLocks/>
          </p:cNvSpPr>
          <p:nvPr/>
        </p:nvSpPr>
        <p:spPr bwMode="auto">
          <a:xfrm>
            <a:off x="4984750" y="4422775"/>
            <a:ext cx="79375" cy="82550"/>
          </a:xfrm>
          <a:custGeom>
            <a:avLst/>
            <a:gdLst>
              <a:gd name="T0" fmla="*/ 32116225 w 101"/>
              <a:gd name="T1" fmla="*/ 65524063 h 104"/>
              <a:gd name="T2" fmla="*/ 37674833 w 101"/>
              <a:gd name="T3" fmla="*/ 64893825 h 104"/>
              <a:gd name="T4" fmla="*/ 43233441 w 101"/>
              <a:gd name="T5" fmla="*/ 63003906 h 104"/>
              <a:gd name="T6" fmla="*/ 48175124 w 101"/>
              <a:gd name="T7" fmla="*/ 58593831 h 104"/>
              <a:gd name="T8" fmla="*/ 53116021 w 101"/>
              <a:gd name="T9" fmla="*/ 56073675 h 104"/>
              <a:gd name="T10" fmla="*/ 56821498 w 101"/>
              <a:gd name="T11" fmla="*/ 49772888 h 104"/>
              <a:gd name="T12" fmla="*/ 59909264 w 101"/>
              <a:gd name="T13" fmla="*/ 44732575 h 104"/>
              <a:gd name="T14" fmla="*/ 61144684 w 101"/>
              <a:gd name="T15" fmla="*/ 39062025 h 104"/>
              <a:gd name="T16" fmla="*/ 62380105 w 101"/>
              <a:gd name="T17" fmla="*/ 32762031 h 104"/>
              <a:gd name="T18" fmla="*/ 61144684 w 101"/>
              <a:gd name="T19" fmla="*/ 25831800 h 104"/>
              <a:gd name="T20" fmla="*/ 59909264 w 101"/>
              <a:gd name="T21" fmla="*/ 18900775 h 104"/>
              <a:gd name="T22" fmla="*/ 56821498 w 101"/>
              <a:gd name="T23" fmla="*/ 13231019 h 104"/>
              <a:gd name="T24" fmla="*/ 53116021 w 101"/>
              <a:gd name="T25" fmla="*/ 8820150 h 104"/>
              <a:gd name="T26" fmla="*/ 48175124 w 101"/>
              <a:gd name="T27" fmla="*/ 4410075 h 104"/>
              <a:gd name="T28" fmla="*/ 43233441 w 101"/>
              <a:gd name="T29" fmla="*/ 1889919 h 104"/>
              <a:gd name="T30" fmla="*/ 37674833 w 101"/>
              <a:gd name="T31" fmla="*/ 0 h 104"/>
              <a:gd name="T32" fmla="*/ 32116225 w 101"/>
              <a:gd name="T33" fmla="*/ 0 h 104"/>
              <a:gd name="T34" fmla="*/ 24705272 w 101"/>
              <a:gd name="T35" fmla="*/ 0 h 104"/>
              <a:gd name="T36" fmla="*/ 19146665 w 101"/>
              <a:gd name="T37" fmla="*/ 1889919 h 104"/>
              <a:gd name="T38" fmla="*/ 13588057 w 101"/>
              <a:gd name="T39" fmla="*/ 4410075 h 104"/>
              <a:gd name="T40" fmla="*/ 9264084 w 101"/>
              <a:gd name="T41" fmla="*/ 8820150 h 104"/>
              <a:gd name="T42" fmla="*/ 4940897 w 101"/>
              <a:gd name="T43" fmla="*/ 13231019 h 104"/>
              <a:gd name="T44" fmla="*/ 1853131 w 101"/>
              <a:gd name="T45" fmla="*/ 18900775 h 104"/>
              <a:gd name="T46" fmla="*/ 0 w 101"/>
              <a:gd name="T47" fmla="*/ 25831800 h 104"/>
              <a:gd name="T48" fmla="*/ 0 w 101"/>
              <a:gd name="T49" fmla="*/ 32762031 h 104"/>
              <a:gd name="T50" fmla="*/ 0 w 101"/>
              <a:gd name="T51" fmla="*/ 39062025 h 104"/>
              <a:gd name="T52" fmla="*/ 1853131 w 101"/>
              <a:gd name="T53" fmla="*/ 44732575 h 104"/>
              <a:gd name="T54" fmla="*/ 4940897 w 101"/>
              <a:gd name="T55" fmla="*/ 49772888 h 104"/>
              <a:gd name="T56" fmla="*/ 9264084 w 101"/>
              <a:gd name="T57" fmla="*/ 56073675 h 104"/>
              <a:gd name="T58" fmla="*/ 13588057 w 101"/>
              <a:gd name="T59" fmla="*/ 58593831 h 104"/>
              <a:gd name="T60" fmla="*/ 19146665 w 101"/>
              <a:gd name="T61" fmla="*/ 63003906 h 104"/>
              <a:gd name="T62" fmla="*/ 24705272 w 101"/>
              <a:gd name="T63" fmla="*/ 64893825 h 104"/>
              <a:gd name="T64" fmla="*/ 32116225 w 101"/>
              <a:gd name="T65" fmla="*/ 65524063 h 10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1"/>
              <a:gd name="T100" fmla="*/ 0 h 104"/>
              <a:gd name="T101" fmla="*/ 101 w 101"/>
              <a:gd name="T102" fmla="*/ 104 h 10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1" h="104">
                <a:moveTo>
                  <a:pt x="52" y="104"/>
                </a:moveTo>
                <a:lnTo>
                  <a:pt x="61" y="103"/>
                </a:lnTo>
                <a:lnTo>
                  <a:pt x="70" y="100"/>
                </a:lnTo>
                <a:lnTo>
                  <a:pt x="78" y="93"/>
                </a:lnTo>
                <a:lnTo>
                  <a:pt x="86" y="89"/>
                </a:lnTo>
                <a:lnTo>
                  <a:pt x="92" y="79"/>
                </a:lnTo>
                <a:lnTo>
                  <a:pt x="97" y="71"/>
                </a:lnTo>
                <a:lnTo>
                  <a:pt x="99" y="62"/>
                </a:lnTo>
                <a:lnTo>
                  <a:pt x="101" y="52"/>
                </a:lnTo>
                <a:lnTo>
                  <a:pt x="99" y="41"/>
                </a:lnTo>
                <a:lnTo>
                  <a:pt x="97" y="30"/>
                </a:lnTo>
                <a:lnTo>
                  <a:pt x="92" y="21"/>
                </a:lnTo>
                <a:lnTo>
                  <a:pt x="86" y="14"/>
                </a:lnTo>
                <a:lnTo>
                  <a:pt x="78" y="7"/>
                </a:lnTo>
                <a:lnTo>
                  <a:pt x="70" y="3"/>
                </a:lnTo>
                <a:lnTo>
                  <a:pt x="61" y="0"/>
                </a:lnTo>
                <a:lnTo>
                  <a:pt x="52" y="0"/>
                </a:lnTo>
                <a:lnTo>
                  <a:pt x="40" y="0"/>
                </a:lnTo>
                <a:lnTo>
                  <a:pt x="31" y="3"/>
                </a:lnTo>
                <a:lnTo>
                  <a:pt x="22" y="7"/>
                </a:lnTo>
                <a:lnTo>
                  <a:pt x="15" y="14"/>
                </a:lnTo>
                <a:lnTo>
                  <a:pt x="8" y="21"/>
                </a:lnTo>
                <a:lnTo>
                  <a:pt x="3" y="30"/>
                </a:lnTo>
                <a:lnTo>
                  <a:pt x="0" y="41"/>
                </a:lnTo>
                <a:lnTo>
                  <a:pt x="0" y="52"/>
                </a:lnTo>
                <a:lnTo>
                  <a:pt x="0" y="62"/>
                </a:lnTo>
                <a:lnTo>
                  <a:pt x="3" y="71"/>
                </a:lnTo>
                <a:lnTo>
                  <a:pt x="8" y="79"/>
                </a:lnTo>
                <a:lnTo>
                  <a:pt x="15" y="89"/>
                </a:lnTo>
                <a:lnTo>
                  <a:pt x="22" y="93"/>
                </a:lnTo>
                <a:lnTo>
                  <a:pt x="31" y="100"/>
                </a:lnTo>
                <a:lnTo>
                  <a:pt x="40" y="103"/>
                </a:lnTo>
                <a:lnTo>
                  <a:pt x="52" y="104"/>
                </a:lnTo>
                <a:close/>
              </a:path>
            </a:pathLst>
          </a:custGeom>
          <a:solidFill>
            <a:srgbClr val="FFFC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54" name="Freeform 1321"/>
          <p:cNvSpPr>
            <a:spLocks/>
          </p:cNvSpPr>
          <p:nvPr/>
        </p:nvSpPr>
        <p:spPr bwMode="auto">
          <a:xfrm>
            <a:off x="4984750" y="4422775"/>
            <a:ext cx="79375" cy="82550"/>
          </a:xfrm>
          <a:custGeom>
            <a:avLst/>
            <a:gdLst>
              <a:gd name="T0" fmla="*/ 30263880 w 101"/>
              <a:gd name="T1" fmla="*/ 65524063 h 104"/>
              <a:gd name="T2" fmla="*/ 36440198 w 101"/>
              <a:gd name="T3" fmla="*/ 64893825 h 104"/>
              <a:gd name="T4" fmla="*/ 42615730 w 101"/>
              <a:gd name="T5" fmla="*/ 63003906 h 104"/>
              <a:gd name="T6" fmla="*/ 47557413 w 101"/>
              <a:gd name="T7" fmla="*/ 58593831 h 104"/>
              <a:gd name="T8" fmla="*/ 52498311 w 101"/>
              <a:gd name="T9" fmla="*/ 56073675 h 104"/>
              <a:gd name="T10" fmla="*/ 56203787 w 101"/>
              <a:gd name="T11" fmla="*/ 49772888 h 104"/>
              <a:gd name="T12" fmla="*/ 59909264 w 101"/>
              <a:gd name="T13" fmla="*/ 44732575 h 104"/>
              <a:gd name="T14" fmla="*/ 61144684 w 101"/>
              <a:gd name="T15" fmla="*/ 39062025 h 104"/>
              <a:gd name="T16" fmla="*/ 62380105 w 101"/>
              <a:gd name="T17" fmla="*/ 32762031 h 104"/>
              <a:gd name="T18" fmla="*/ 61144684 w 101"/>
              <a:gd name="T19" fmla="*/ 25831800 h 104"/>
              <a:gd name="T20" fmla="*/ 59909264 w 101"/>
              <a:gd name="T21" fmla="*/ 18900775 h 104"/>
              <a:gd name="T22" fmla="*/ 56203787 w 101"/>
              <a:gd name="T23" fmla="*/ 13231019 h 104"/>
              <a:gd name="T24" fmla="*/ 52498311 w 101"/>
              <a:gd name="T25" fmla="*/ 8820150 h 104"/>
              <a:gd name="T26" fmla="*/ 47557413 w 101"/>
              <a:gd name="T27" fmla="*/ 4410075 h 104"/>
              <a:gd name="T28" fmla="*/ 42615730 w 101"/>
              <a:gd name="T29" fmla="*/ 1889919 h 104"/>
              <a:gd name="T30" fmla="*/ 36440198 w 101"/>
              <a:gd name="T31" fmla="*/ 0 h 104"/>
              <a:gd name="T32" fmla="*/ 30263880 w 101"/>
              <a:gd name="T33" fmla="*/ 0 h 104"/>
              <a:gd name="T34" fmla="*/ 24087562 w 101"/>
              <a:gd name="T35" fmla="*/ 0 h 104"/>
              <a:gd name="T36" fmla="*/ 18528954 w 101"/>
              <a:gd name="T37" fmla="*/ 1889919 h 104"/>
              <a:gd name="T38" fmla="*/ 12970347 w 101"/>
              <a:gd name="T39" fmla="*/ 4410075 h 104"/>
              <a:gd name="T40" fmla="*/ 8646374 w 101"/>
              <a:gd name="T41" fmla="*/ 8820150 h 104"/>
              <a:gd name="T42" fmla="*/ 4323187 w 101"/>
              <a:gd name="T43" fmla="*/ 13231019 h 104"/>
              <a:gd name="T44" fmla="*/ 1853131 w 101"/>
              <a:gd name="T45" fmla="*/ 18900775 h 104"/>
              <a:gd name="T46" fmla="*/ 0 w 101"/>
              <a:gd name="T47" fmla="*/ 25831800 h 104"/>
              <a:gd name="T48" fmla="*/ 0 w 101"/>
              <a:gd name="T49" fmla="*/ 32762031 h 104"/>
              <a:gd name="T50" fmla="*/ 0 w 101"/>
              <a:gd name="T51" fmla="*/ 39062025 h 104"/>
              <a:gd name="T52" fmla="*/ 1853131 w 101"/>
              <a:gd name="T53" fmla="*/ 44732575 h 104"/>
              <a:gd name="T54" fmla="*/ 4323187 w 101"/>
              <a:gd name="T55" fmla="*/ 49772888 h 104"/>
              <a:gd name="T56" fmla="*/ 8646374 w 101"/>
              <a:gd name="T57" fmla="*/ 56073675 h 104"/>
              <a:gd name="T58" fmla="*/ 12970347 w 101"/>
              <a:gd name="T59" fmla="*/ 58593831 h 104"/>
              <a:gd name="T60" fmla="*/ 18528954 w 101"/>
              <a:gd name="T61" fmla="*/ 63003906 h 104"/>
              <a:gd name="T62" fmla="*/ 24087562 w 101"/>
              <a:gd name="T63" fmla="*/ 64893825 h 104"/>
              <a:gd name="T64" fmla="*/ 30263880 w 101"/>
              <a:gd name="T65" fmla="*/ 65524063 h 10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1"/>
              <a:gd name="T100" fmla="*/ 0 h 104"/>
              <a:gd name="T101" fmla="*/ 101 w 101"/>
              <a:gd name="T102" fmla="*/ 104 h 10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1" h="104">
                <a:moveTo>
                  <a:pt x="49" y="104"/>
                </a:moveTo>
                <a:lnTo>
                  <a:pt x="59" y="103"/>
                </a:lnTo>
                <a:lnTo>
                  <a:pt x="69" y="100"/>
                </a:lnTo>
                <a:lnTo>
                  <a:pt x="77" y="93"/>
                </a:lnTo>
                <a:lnTo>
                  <a:pt x="85" y="89"/>
                </a:lnTo>
                <a:lnTo>
                  <a:pt x="91" y="79"/>
                </a:lnTo>
                <a:lnTo>
                  <a:pt x="97" y="71"/>
                </a:lnTo>
                <a:lnTo>
                  <a:pt x="99" y="62"/>
                </a:lnTo>
                <a:lnTo>
                  <a:pt x="101" y="52"/>
                </a:lnTo>
                <a:lnTo>
                  <a:pt x="99" y="41"/>
                </a:lnTo>
                <a:lnTo>
                  <a:pt x="97" y="30"/>
                </a:lnTo>
                <a:lnTo>
                  <a:pt x="91" y="21"/>
                </a:lnTo>
                <a:lnTo>
                  <a:pt x="85" y="14"/>
                </a:lnTo>
                <a:lnTo>
                  <a:pt x="77" y="7"/>
                </a:lnTo>
                <a:lnTo>
                  <a:pt x="69" y="3"/>
                </a:lnTo>
                <a:lnTo>
                  <a:pt x="59" y="0"/>
                </a:lnTo>
                <a:lnTo>
                  <a:pt x="49" y="0"/>
                </a:lnTo>
                <a:lnTo>
                  <a:pt x="39" y="0"/>
                </a:lnTo>
                <a:lnTo>
                  <a:pt x="30" y="3"/>
                </a:lnTo>
                <a:lnTo>
                  <a:pt x="21" y="7"/>
                </a:lnTo>
                <a:lnTo>
                  <a:pt x="14" y="14"/>
                </a:lnTo>
                <a:lnTo>
                  <a:pt x="7" y="21"/>
                </a:lnTo>
                <a:lnTo>
                  <a:pt x="3" y="30"/>
                </a:lnTo>
                <a:lnTo>
                  <a:pt x="0" y="41"/>
                </a:lnTo>
                <a:lnTo>
                  <a:pt x="0" y="52"/>
                </a:lnTo>
                <a:lnTo>
                  <a:pt x="0" y="62"/>
                </a:lnTo>
                <a:lnTo>
                  <a:pt x="3" y="71"/>
                </a:lnTo>
                <a:lnTo>
                  <a:pt x="7" y="79"/>
                </a:lnTo>
                <a:lnTo>
                  <a:pt x="14" y="89"/>
                </a:lnTo>
                <a:lnTo>
                  <a:pt x="21" y="93"/>
                </a:lnTo>
                <a:lnTo>
                  <a:pt x="30" y="100"/>
                </a:lnTo>
                <a:lnTo>
                  <a:pt x="39" y="103"/>
                </a:lnTo>
                <a:lnTo>
                  <a:pt x="49" y="104"/>
                </a:lnTo>
                <a:close/>
              </a:path>
            </a:pathLst>
          </a:custGeom>
          <a:solidFill>
            <a:srgbClr val="FFFD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6100"/>
                </a:solidFill>
              </a:rPr>
              <a:t>Тест по теме «Почвы»</a:t>
            </a:r>
            <a:endParaRPr lang="ru-RU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066800" algn="l"/>
              </a:tabLst>
            </a:pPr>
            <a:r>
              <a:rPr lang="en-US" dirty="0" smtClean="0">
                <a:ea typeface="Calibri" pitchFamily="34" charset="0"/>
                <a:cs typeface="Times New Roman" pitchFamily="18" charset="0"/>
                <a:hlinkClick r:id="rId2"/>
              </a:rPr>
              <a:t>http://www.openclass.ru/node/330458</a:t>
            </a:r>
            <a:endParaRPr lang="ru-RU" dirty="0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33375"/>
            <a:ext cx="7467600" cy="6477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Тест по теме «Почвы»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228600" y="1052513"/>
            <a:ext cx="7543800" cy="5616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800" smtClean="0"/>
              <a:t>1. Верхний рыхлый и плодородный слой земной коры.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smtClean="0"/>
              <a:t>2. Органические вещества, придающие почве плодородие.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smtClean="0"/>
              <a:t>3. Почвы, в механической части которых песчаные частицы преобладают над глинистыми.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smtClean="0"/>
              <a:t>4. Способность почвенных частиц соединяться в устойчивые комочки.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smtClean="0"/>
              <a:t>5. Часть почвы, используемая в сельском хозяйстве.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smtClean="0"/>
              <a:t>6. Процесс разрушения почв.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smtClean="0"/>
              <a:t>7. Совокупность мер по улучшению почв с целью повышения их плодородия.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smtClean="0"/>
              <a:t>8. Специальная обработка почв.</a:t>
            </a:r>
          </a:p>
          <a:p>
            <a:pPr eaLnBrk="1" hangingPunct="1">
              <a:buFont typeface="Wingdings" pitchFamily="2" charset="2"/>
              <a:buNone/>
            </a:pPr>
            <a:endParaRPr lang="ru-RU" sz="1800" smtClean="0"/>
          </a:p>
          <a:p>
            <a:pPr eaLnBrk="1" hangingPunct="1">
              <a:buFont typeface="Wingdings" pitchFamily="2" charset="2"/>
              <a:buNone/>
            </a:pPr>
            <a:endParaRPr lang="ru-RU" sz="1800" smtClean="0"/>
          </a:p>
          <a:p>
            <a:pPr eaLnBrk="1" hangingPunct="1">
              <a:buFont typeface="Wingdings" pitchFamily="2" charset="2"/>
              <a:buNone/>
            </a:pPr>
            <a:r>
              <a:rPr lang="ru-RU" sz="1800" smtClean="0"/>
              <a:t>          А) структура почв;                   Д) агротехника;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smtClean="0"/>
              <a:t>          Б) мелиорация;                       Ж) супесчаники;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smtClean="0"/>
              <a:t>          В) перегной;                             Е) почва;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smtClean="0"/>
              <a:t>          Г) эрозия;                                 З) почвенные ресурсы.</a:t>
            </a:r>
          </a:p>
          <a:p>
            <a:pPr eaLnBrk="1" hangingPunct="1">
              <a:buFont typeface="Wingdings" pitchFamily="2" charset="2"/>
              <a:buNone/>
            </a:pPr>
            <a:endParaRPr lang="ru-RU" sz="1800" smtClean="0"/>
          </a:p>
          <a:p>
            <a:pPr eaLnBrk="1" hangingPunct="1">
              <a:buFont typeface="Wingdings" pitchFamily="2" charset="2"/>
              <a:buNone/>
            </a:pPr>
            <a:endParaRPr lang="ru-RU" sz="180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Проверь себя!</a:t>
            </a:r>
          </a:p>
        </p:txBody>
      </p:sp>
      <p:sp>
        <p:nvSpPr>
          <p:cNvPr id="7171" name="Rectangle 10"/>
          <p:cNvSpPr>
            <a:spLocks noChangeArrowheads="1"/>
          </p:cNvSpPr>
          <p:nvPr/>
        </p:nvSpPr>
        <p:spPr bwMode="auto">
          <a:xfrm>
            <a:off x="461963" y="2063750"/>
            <a:ext cx="6270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  <a:p>
            <a:pPr eaLnBrk="0" hangingPunct="0"/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23850" y="1916113"/>
          <a:ext cx="6985000" cy="2592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125"/>
                <a:gridCol w="873125"/>
                <a:gridCol w="873125"/>
                <a:gridCol w="832981"/>
                <a:gridCol w="913269"/>
                <a:gridCol w="873125"/>
                <a:gridCol w="873125"/>
                <a:gridCol w="873125"/>
              </a:tblGrid>
              <a:tr h="1371652"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2" marB="45722"/>
                </a:tc>
              </a:tr>
              <a:tr h="1220735">
                <a:tc>
                  <a:txBody>
                    <a:bodyPr/>
                    <a:lstStyle/>
                    <a:p>
                      <a:pPr algn="ctr"/>
                      <a:endParaRPr lang="ru-RU" sz="1800" b="1" dirty="0" smtClean="0"/>
                    </a:p>
                    <a:p>
                      <a:pPr algn="ctr"/>
                      <a:r>
                        <a:rPr lang="ru-RU" sz="1800" b="1" dirty="0" smtClean="0"/>
                        <a:t>Е</a:t>
                      </a:r>
                      <a:endParaRPr lang="ru-RU" sz="1800" b="1" dirty="0"/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/>
                    </a:p>
                    <a:p>
                      <a:pPr algn="ctr"/>
                      <a:r>
                        <a:rPr lang="ru-RU" sz="1800" b="1" dirty="0" smtClean="0"/>
                        <a:t>В</a:t>
                      </a:r>
                      <a:endParaRPr lang="ru-RU" sz="1800" b="1" dirty="0"/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/>
                    </a:p>
                    <a:p>
                      <a:pPr algn="ctr"/>
                      <a:r>
                        <a:rPr lang="ru-RU" sz="1800" b="1" dirty="0" smtClean="0"/>
                        <a:t>Ж</a:t>
                      </a:r>
                      <a:endParaRPr lang="ru-RU" sz="1800" b="1" dirty="0"/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/>
                    </a:p>
                    <a:p>
                      <a:pPr algn="ctr"/>
                      <a:r>
                        <a:rPr lang="ru-RU" sz="1800" b="1" dirty="0" smtClean="0"/>
                        <a:t>А</a:t>
                      </a:r>
                      <a:endParaRPr lang="ru-RU" sz="1800" b="1" dirty="0"/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/>
                    </a:p>
                    <a:p>
                      <a:pPr algn="ctr"/>
                      <a:r>
                        <a:rPr lang="ru-RU" sz="1800" b="1" dirty="0" smtClean="0"/>
                        <a:t>З</a:t>
                      </a:r>
                      <a:endParaRPr lang="ru-RU" sz="1800" b="1" dirty="0"/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/>
                    </a:p>
                    <a:p>
                      <a:pPr algn="ctr"/>
                      <a:r>
                        <a:rPr lang="ru-RU" sz="1800" b="1" dirty="0" smtClean="0"/>
                        <a:t>Г</a:t>
                      </a:r>
                      <a:endParaRPr lang="ru-RU" sz="1800" b="1" dirty="0"/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/>
                    </a:p>
                    <a:p>
                      <a:pPr algn="ctr"/>
                      <a:r>
                        <a:rPr lang="ru-RU" sz="1800" b="1" dirty="0" smtClean="0"/>
                        <a:t>Б</a:t>
                      </a:r>
                      <a:endParaRPr lang="ru-RU" sz="1800" b="1" dirty="0"/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/>
                    </a:p>
                    <a:p>
                      <a:pPr algn="ctr"/>
                      <a:r>
                        <a:rPr lang="ru-RU" sz="1800" b="1" dirty="0" smtClean="0"/>
                        <a:t>Д</a:t>
                      </a:r>
                      <a:endParaRPr lang="ru-RU" sz="1800" b="1" dirty="0"/>
                    </a:p>
                  </a:txBody>
                  <a:tcPr marL="91443" marR="91443" marT="45722" marB="45722"/>
                </a:tc>
              </a:tr>
            </a:tbl>
          </a:graphicData>
        </a:graphic>
      </p:graphicFrame>
      <p:pic>
        <p:nvPicPr>
          <p:cNvPr id="720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24400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724400"/>
            <a:ext cx="2286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724400"/>
            <a:ext cx="122396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320675"/>
            <a:ext cx="7467600" cy="56943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</a:rPr>
              <a:t>Задача 1:</a:t>
            </a:r>
            <a:r>
              <a:rPr lang="ru-RU" sz="2800" dirty="0" smtClean="0"/>
              <a:t>  </a:t>
            </a:r>
            <a:r>
              <a:rPr lang="ru-RU" sz="2800" i="1" dirty="0" smtClean="0"/>
              <a:t>Пилоты получили задание обработать земельный участок в </a:t>
            </a:r>
            <a:r>
              <a:rPr lang="ru-RU" sz="2800" i="1" dirty="0" err="1" smtClean="0"/>
              <a:t>Осеевском</a:t>
            </a:r>
            <a:r>
              <a:rPr lang="ru-RU" sz="2800" i="1" dirty="0" smtClean="0"/>
              <a:t> совхозе для посадки овощей. Вертолет при обработке поднимался вверх вертикально со скоростью 4 м/с. Определить скорость вертолета, если скорость ветра, дующего горизонтально, равна 3 м/с.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68300"/>
            <a:ext cx="7467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Забавное стихотворение, которое помогает запомнить формулировку теоремы Пифагора</a:t>
            </a:r>
          </a:p>
        </p:txBody>
      </p:sp>
      <p:sp>
        <p:nvSpPr>
          <p:cNvPr id="9219" name="Прямоугольник 7"/>
          <p:cNvSpPr>
            <a:spLocks noChangeArrowheads="1"/>
          </p:cNvSpPr>
          <p:nvPr/>
        </p:nvSpPr>
        <p:spPr bwMode="auto">
          <a:xfrm>
            <a:off x="395288" y="1844675"/>
            <a:ext cx="662463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i="1">
                <a:latin typeface="Bookman Old Style" pitchFamily="18" charset="0"/>
              </a:rPr>
              <a:t>Если дан нам треугольник,</a:t>
            </a:r>
            <a:br>
              <a:rPr lang="ru-RU" sz="2800" b="1" i="1">
                <a:latin typeface="Bookman Old Style" pitchFamily="18" charset="0"/>
              </a:rPr>
            </a:br>
            <a:r>
              <a:rPr lang="ru-RU" sz="2800" b="1" i="1">
                <a:latin typeface="Bookman Old Style" pitchFamily="18" charset="0"/>
              </a:rPr>
              <a:t>И при том с прямым углом,</a:t>
            </a:r>
            <a:br>
              <a:rPr lang="ru-RU" sz="2800" b="1" i="1">
                <a:latin typeface="Bookman Old Style" pitchFamily="18" charset="0"/>
              </a:rPr>
            </a:br>
            <a:r>
              <a:rPr lang="ru-RU" sz="2800" b="1" i="1">
                <a:latin typeface="Bookman Old Style" pitchFamily="18" charset="0"/>
              </a:rPr>
              <a:t>То квадрат гипотенузы</a:t>
            </a:r>
            <a:br>
              <a:rPr lang="ru-RU" sz="2800" b="1" i="1">
                <a:latin typeface="Bookman Old Style" pitchFamily="18" charset="0"/>
              </a:rPr>
            </a:br>
            <a:r>
              <a:rPr lang="ru-RU" sz="2800" b="1" i="1">
                <a:latin typeface="Bookman Old Style" pitchFamily="18" charset="0"/>
              </a:rPr>
              <a:t>Мы всегда легко найдем:</a:t>
            </a:r>
            <a:br>
              <a:rPr lang="ru-RU" sz="2800" b="1" i="1">
                <a:latin typeface="Bookman Old Style" pitchFamily="18" charset="0"/>
              </a:rPr>
            </a:br>
            <a:r>
              <a:rPr lang="ru-RU" sz="2800" b="1" i="1">
                <a:latin typeface="Bookman Old Style" pitchFamily="18" charset="0"/>
              </a:rPr>
              <a:t>Катеты в квадрат возводим,</a:t>
            </a:r>
            <a:br>
              <a:rPr lang="ru-RU" sz="2800" b="1" i="1">
                <a:latin typeface="Bookman Old Style" pitchFamily="18" charset="0"/>
              </a:rPr>
            </a:br>
            <a:r>
              <a:rPr lang="ru-RU" sz="2800" b="1" i="1">
                <a:latin typeface="Bookman Old Style" pitchFamily="18" charset="0"/>
              </a:rPr>
              <a:t>Сумму степеней находим – </a:t>
            </a:r>
            <a:br>
              <a:rPr lang="ru-RU" sz="2800" b="1" i="1">
                <a:latin typeface="Bookman Old Style" pitchFamily="18" charset="0"/>
              </a:rPr>
            </a:br>
            <a:r>
              <a:rPr lang="ru-RU" sz="2800" b="1" i="1">
                <a:latin typeface="Bookman Old Style" pitchFamily="18" charset="0"/>
              </a:rPr>
              <a:t>И таким простым путем </a:t>
            </a:r>
            <a:br>
              <a:rPr lang="ru-RU" sz="2800" b="1" i="1">
                <a:latin typeface="Bookman Old Style" pitchFamily="18" charset="0"/>
              </a:rPr>
            </a:br>
            <a:r>
              <a:rPr lang="ru-RU" sz="2800" b="1" i="1">
                <a:latin typeface="Bookman Old Style" pitchFamily="18" charset="0"/>
              </a:rPr>
              <a:t>К результату мы придем</a:t>
            </a:r>
            <a:r>
              <a:rPr lang="ru-RU" sz="2800" i="1">
                <a:latin typeface="Bookman Old Style" pitchFamily="18" charset="0"/>
              </a:rPr>
              <a:t>. </a:t>
            </a:r>
          </a:p>
        </p:txBody>
      </p:sp>
      <p:pic>
        <p:nvPicPr>
          <p:cNvPr id="10" name="Picture 5" descr="Impossible Pythagorean Theorem (Невозможная теорема Пифагора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8" y="4797425"/>
            <a:ext cx="1731962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76454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Прямоугольник 6"/>
          <p:cNvSpPr>
            <a:spLocks noChangeArrowheads="1"/>
          </p:cNvSpPr>
          <p:nvPr/>
        </p:nvSpPr>
        <p:spPr bwMode="auto">
          <a:xfrm>
            <a:off x="0" y="5177632"/>
            <a:ext cx="80279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algn="ctr"/>
            <a:r>
              <a:rPr lang="en-US" dirty="0">
                <a:ea typeface="Calibri" pitchFamily="34" charset="0"/>
                <a:cs typeface="Times New Roman" pitchFamily="18" charset="0"/>
                <a:hlinkClick r:id="rId3"/>
              </a:rPr>
              <a:t>https://</a:t>
            </a:r>
            <a:r>
              <a:rPr lang="en-US" dirty="0" smtClean="0">
                <a:ea typeface="Calibri" pitchFamily="34" charset="0"/>
                <a:cs typeface="Times New Roman" pitchFamily="18" charset="0"/>
                <a:hlinkClick r:id="rId3"/>
              </a:rPr>
              <a:t>ru.wikipedia.org/wiki/</a:t>
            </a:r>
            <a:r>
              <a:rPr lang="ru-RU" dirty="0" err="1" smtClean="0">
                <a:ea typeface="Calibri" pitchFamily="34" charset="0"/>
                <a:cs typeface="Times New Roman" pitchFamily="18" charset="0"/>
                <a:hlinkClick r:id="rId3"/>
              </a:rPr>
              <a:t>Египетский_треугольник</a:t>
            </a:r>
            <a:endParaRPr lang="ru-RU" dirty="0" smtClean="0">
              <a:ea typeface="Calibri" pitchFamily="34" charset="0"/>
              <a:cs typeface="Times New Roman" pitchFamily="18" charset="0"/>
            </a:endParaRPr>
          </a:p>
          <a:p>
            <a:pPr marL="457200" algn="ctr"/>
            <a:r>
              <a:rPr lang="ru-RU" dirty="0" smtClean="0">
                <a:ea typeface="Calibri" pitchFamily="34" charset="0"/>
                <a:cs typeface="Times New Roman" pitchFamily="18" charset="0"/>
              </a:rPr>
              <a:t>Треугольник с катетами 3, 4 и гипотенузой 5 называют 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“египетским”, так как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3</a:t>
            </a:r>
            <a:r>
              <a:rPr lang="ru-RU" baseline="30000" dirty="0" smtClean="0">
                <a:ea typeface="Calibri" pitchFamily="34" charset="0"/>
                <a:cs typeface="Times New Roman" pitchFamily="18" charset="0"/>
              </a:rPr>
              <a:t>2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+ 4</a:t>
            </a:r>
            <a:r>
              <a:rPr lang="ru-RU" baseline="30000" dirty="0" smtClean="0">
                <a:ea typeface="Calibri" pitchFamily="34" charset="0"/>
                <a:cs typeface="Times New Roman" pitchFamily="18" charset="0"/>
              </a:rPr>
              <a:t>2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 = 5</a:t>
            </a:r>
            <a:r>
              <a:rPr lang="ru-RU" baseline="30000" dirty="0" smtClean="0">
                <a:ea typeface="Calibri" pitchFamily="34" charset="0"/>
                <a:cs typeface="Times New Roman" pitchFamily="18" charset="0"/>
              </a:rPr>
              <a:t>2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 .</a:t>
            </a: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28725"/>
            <a:ext cx="7467600" cy="523875"/>
          </a:xfrm>
        </p:spPr>
        <p:txBody>
          <a:bodyPr/>
          <a:lstStyle/>
          <a:p>
            <a:pPr eaLnBrk="1" hangingPunct="1"/>
            <a:endParaRPr lang="ru-RU" sz="2800" smtClean="0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мбук">
  <a:themeElements>
    <a:clrScheme name="Бамбук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Бамбук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Бамбук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амбук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амбук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амбук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Designs\Бамбук.pot</Template>
  <TotalTime>339</TotalTime>
  <Words>500</Words>
  <Application>Microsoft Office PowerPoint</Application>
  <PresentationFormat>Экран (4:3)</PresentationFormat>
  <Paragraphs>97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Бамбук</vt:lpstr>
      <vt:lpstr>Применение  теоремы Пифагора при решении задач, связанных с работами в сельском хозяйстве</vt:lpstr>
      <vt:lpstr>Цели урока:</vt:lpstr>
      <vt:lpstr>Тест по теме «Почвы»</vt:lpstr>
      <vt:lpstr>Тест по теме «Почвы»</vt:lpstr>
      <vt:lpstr>Проверь себя!</vt:lpstr>
      <vt:lpstr>   Задача 1:  Пилоты получили задание обработать земельный участок в Осеевском совхозе для посадки овощей. Вертолет при обработке поднимался вверх вертикально со скоростью 4 м/с. Определить скорость вертолета, если скорость ветра, дующего горизонтально, равна 3 м/с. </vt:lpstr>
      <vt:lpstr>Забавное стихотворение, которое помогает запомнить формулировку теоремы Пифагора</vt:lpstr>
      <vt:lpstr>Презентация PowerPoint</vt:lpstr>
      <vt:lpstr>Презентация PowerPoint</vt:lpstr>
      <vt:lpstr>Презентация PowerPoint</vt:lpstr>
      <vt:lpstr>Физкультминутка</vt:lpstr>
      <vt:lpstr>Интересная  история теоремы Пифагора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Здоровьесберегающая организация урока</dc:title>
  <dc:creator>Student</dc:creator>
  <cp:lastModifiedBy>Elena S</cp:lastModifiedBy>
  <cp:revision>42</cp:revision>
  <cp:lastPrinted>1601-01-01T00:00:00Z</cp:lastPrinted>
  <dcterms:created xsi:type="dcterms:W3CDTF">1999-12-31T19:46:35Z</dcterms:created>
  <dcterms:modified xsi:type="dcterms:W3CDTF">2015-11-12T09:08:09Z</dcterms:modified>
</cp:coreProperties>
</file>