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7" r:id="rId17"/>
    <p:sldId id="258" r:id="rId18"/>
    <p:sldId id="280" r:id="rId19"/>
    <p:sldId id="281" r:id="rId20"/>
    <p:sldId id="282" r:id="rId21"/>
    <p:sldId id="273" r:id="rId22"/>
    <p:sldId id="25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516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8E0D8-CDCA-4D60-9FEF-5F876BCD155F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55DEC-5678-4819-A2FF-6EFA8665D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603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55DEC-5678-4819-A2FF-6EFA8665D96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13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20.11.2013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20.11.2013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20.11.2013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20.11.2013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20.11.2013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20.11.2013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20.11.2013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022.radikal.ru/1304/0b/005110753ae9.png" TargetMode="External"/><Relationship Id="rId2" Type="http://schemas.openxmlformats.org/officeDocument/2006/relationships/hyperlink" Target="http://s018.radikal.ru/i519/1304/3e/4bb97ff07cca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g-fotki.yandex.ru/get/4126/981986.29/0_833e9_d1cacb4b_ori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434479"/>
          </a:xfrm>
        </p:spPr>
        <p:txBody>
          <a:bodyPr/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МКДОУ «Детский сад общеразвивающего вида №12»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564904"/>
            <a:ext cx="8712968" cy="3816424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Конкурс: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«Наша дошкольная жизнь»</a:t>
            </a:r>
          </a:p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Номинация: 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«Ах, малыши»</a:t>
            </a:r>
          </a:p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 Неделя из жизни малышей </a:t>
            </a:r>
          </a:p>
          <a:p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теме домашние животные»</a:t>
            </a:r>
          </a:p>
          <a:p>
            <a:pPr algn="r"/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Зотова </a:t>
            </a: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ветлана Прокопьевна</a:t>
            </a:r>
          </a:p>
          <a:p>
            <a:pPr algn="r"/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r"/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квалификационной категории</a:t>
            </a:r>
            <a:endParaRPr lang="ru-RU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лёна\Desktop\DSCN454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4653136"/>
            <a:ext cx="1662731" cy="151216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esenka_pro_dvukh_uty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31544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4932040" cy="5306268"/>
          </a:xfrm>
        </p:spPr>
        <p:txBody>
          <a:bodyPr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Беседа о домашнем питомце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Вид деятельности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коммуникативная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Форма проведения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групповая (подгрупповая)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Образовательные области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«Коммуникация», «Познание», «Социализация», «Музыка»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и задачи: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«Коммуникация»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сформировать интерес к предстоящей совместной деятельности;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формировать умение поддержать речевое общение, отвечать на вопросы по теме.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обогащать и активизировать словарь по теме «Домашние животные»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«Познание»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развивать наблюдательность.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сформировать интерес к познавательно-исследовательской деятельности по теме: «Домашний питомец».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отгадывать загадки, выделяя внешний вид, повадки, значение для человека.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воспитывать бережное отношение к животным. 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«Социализация»: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формировать умение откликаться на предложение общения.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«Музыка»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формировать навыки звукоподражания.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формировать умение слышать лай собаки в записи.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игрушка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собака. И.К.Т.</a:t>
            </a:r>
          </a:p>
        </p:txBody>
      </p:sp>
      <p:pic>
        <p:nvPicPr>
          <p:cNvPr id="3074" name="Picture 2" descr="C:\Users\Алёна\Desktop\Зотова\фото\DSCF54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73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5508104" cy="5422900"/>
          </a:xfrm>
        </p:spPr>
        <p:txBody>
          <a:bodyPr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Наблюдение за кошкой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(на улице или в группе)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Вид деятельности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познавательно-исследовательская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Форма проведения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групповая, подгрупповая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Образовательные области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«Познание», «Коммуникация», «Социализация»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и задачи: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«Познание»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формировать интерес к познавательно - исследовательской деятельности по теме «Домашние животные», отгадывать загадки.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развивать наблюдательность, формировать умение рассматривать кошку, выделяя характерные особенности.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расширять кругозор по теме «Домашние животные», формировать представление о домашних животных (их внешний вид, повадки, значение для человека).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Коммуникация»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формировать умение соблюдать нормы и правила поведения в процессе совместного наблюдения.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обогащать и активизировать словарь по теме «Домашние животные»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формировать умение отвечать на вопросы полным предложением. 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Социализация»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формировать навыки общения со взрослым и со сверстниками в процессе наблюдения.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лёна\Desktop\Зотова\фото\DSCF54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6593" y="3779658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53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6444208" cy="5422900"/>
          </a:xfrm>
        </p:spPr>
        <p:txBody>
          <a:bodyPr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Рассматривание альбома «Домашние животные»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Вид деятельности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познавательно-исследовательская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Форма проведения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подгрупповая (2-3 ребенка)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Образовательные области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«Познание», «Коммуникация», «Труд», «Социализация», «Здоровье».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Цели и задачи: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Познание»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интерес к познавательно-исследовательской деятельности по теме: «Домашние животные».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развивать наблюдательность, формировать умение рассматривать иллюстрации, замечать характерные особенности, задавать уточняющие вопросы.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формировать умение находить сходство и отличие у животного (цвет, величина, назначение).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расширять кругозор по теме: «Домашние животные», формировать представление о домашних животных (внешний вид, повадки, значение для человека).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Коммуникация»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формировать умение соблюдать отдельные элементарные нормы и правила поведения в процессе совместного рассматривания альбома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формировать умение отвечать на вопросы полным предложением.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обогащать и активизировать словарь по теме: «Домашние животные».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Труд»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формировать бережное отношение к альбому. (стремление аккуратно рассматривать альбом).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«Социализация»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навыки общения со взрослыми и со сверстниками в процессе рассматривания альбома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Здоровье»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формировать привычку здорового образа жизни (освещенность, осанка, гимнастика для глаз).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Оборудование»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альбом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«Домашние животные», загадки, стихи о домашних животных.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:\DCIM\102NIKON\DSCN45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8895" y="3933056"/>
            <a:ext cx="3725830" cy="279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14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6372200" cy="5422900"/>
          </a:xfrm>
        </p:spPr>
        <p:txBody>
          <a:bodyPr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Хоровод «Домашние животные»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Вид деятельности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интегрированная (музыкально-художественная, игровая)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Форма проведения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–групповая 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Образовательные области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«Музыка», «Социализация», «Коммуникация», «Познание», «Здоровье».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Цели и задачи: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«Музыка»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воспитывать интерес к музыкально-художественной деятельности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формировать умение выполнять движения, подпевать взрослому;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Социализация»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содействовать развитию игровой деятельности, формировать умение принимать игровую задачу, действовать по образцу в соответствии с игровой задачей.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формировать умение соблюдать отдельные элементарные нормы и правила поведения в процессе совместной игры.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Коммуникация»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формировать интерес к совместной деятельности со взрослыми со сверстниками, 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развивать артикуляционный аппарат, речевое дыхание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Познание»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развивать слуховое восприятие;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расширять кругозор по теме: «Домашние животные» (название животных, звукоподражание, изображение животного);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формировать привычку здорового образа жизни: правильная поза при воспроизведении звука.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DCIM\102NIKON\DSCN44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2171" y="4005064"/>
            <a:ext cx="3629819" cy="272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4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8748464" cy="5234260"/>
          </a:xfrm>
        </p:spPr>
        <p:txBody>
          <a:bodyPr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Сюжетно-игровая гимнастика «К бабушке во двор»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Вид деятельности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интегрированная (двигательная, игровая)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Форма проведения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групповая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Образовательные области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«Физическая культура», «Здоровье», «Безопасность», «Социализация», «Познание», «Коммуникация», «Чтение художественной литературы».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Цели и задачи: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«Физическая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культура»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обогащать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двигательный опыт у детей: чередование ходьбы с легким бегом;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укреплять мышцы туловища, ног, плечевого пояса;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развивать вестибулярный аппарат;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формировать умение согласовывать движения с речью;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воспитывать желание сохранять правильную осанку в различных положениях, согласовать действия со сверстниками быть аккуратным в движениях и перемещениях, желание ежедневно выполнять утреннюю гимнастику.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«Социализация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содействовать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развитию игровой деятельности, формировать умение имитировать домашних животных.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Воспитывать стремление следовать правилам игры, соотносить свои действия с действиями других детей. 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«Здоровье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охранять и укреплять физическое и психологическое здоровье детей;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воспитывать привычку здорового образа жизни (правильная осанка, дыхательные упражнения).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«Безопасность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представление о правилах с домашними животными;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приобщить к правилам безопасного поведения в процессе игровой гимнастики.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«Познание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представление о домашних животных.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«Коммуникация»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обогащать и активизировать тематический словарь по теме «Домашние животные».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«Чтение художественной литературы»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формировать умение договаривать строки стихотворения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побуждать к заучиванию наизусть коротких стихотворных текстов.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:\DCIM\102NIKON\DSCN45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3255" y="4077072"/>
            <a:ext cx="335999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6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340768"/>
            <a:ext cx="8676456" cy="5306268"/>
          </a:xfrm>
        </p:spPr>
        <p:txBody>
          <a:bodyPr/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"Печенье для собачки"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Вид деятельности-продуктивная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Форма проведения-подгрупповая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Образовательные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области "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Художественное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творчество« ,"Познание« ,"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Коммуникация",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"Социализация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", «Физическая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Здоровье".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Цели и задачи: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"Художественное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творчество«  -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формировать умение раскатывать пластилин круговыми движениями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сплющивать шарик, сдавливая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его ладонями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держать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рабочее место в порядке.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  Познание: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-развивать позновательно-иследовательскую деятельность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формировать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умения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отгадывать загадку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;(про собачку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). -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расширять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кругозор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детей,формировать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представление о домашних животных.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"Коммуникация"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развивать свободное общение со взрослыми и со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сверстниками, воспитывать  желание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взаимодействовать со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сверстниками;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-формировать умение поддерживать речевое общение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отвечать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вопрос полным(простым)предложением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 "Социализация"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-формировать умение принимать критические замечания относительно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результатов собственной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-поддерживать стремление научиться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что-то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сделать и радостное ощущение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возрастающей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умелости.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 "Физическая культура"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-развивать воображение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двигательное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творчество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-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развивать мелкую моторику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координацию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движения руки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 -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обогащать двигательный опыт детей;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 "Здоровье"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-формировать умение переносить в игру правила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 безопасного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поведения при участии взрослого;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-формировать привычку здорового образа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жизни: правильная поза при работе за столом физкультминутка.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Оборудование: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доски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пластилин(глина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),стержень.</a:t>
            </a:r>
          </a:p>
        </p:txBody>
      </p:sp>
      <p:pic>
        <p:nvPicPr>
          <p:cNvPr id="5122" name="Picture 2" descr="H:\DCIM\102NIKON\DSCN45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0460" y="3899888"/>
            <a:ext cx="3913540" cy="293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39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8028384" cy="5422900"/>
          </a:xfrm>
        </p:spPr>
        <p:txBody>
          <a:bodyPr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Художественная литература и Развитие речи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 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"Ознакомление со стихотворением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С.Я.Маршак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"Перчатки"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Вид деятельности-коммуникативная,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Форма проведения- подгрупповая.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Образовательные области:"Коммуникация","Безопасность","Познание","Социализация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",  "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",« Физическая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культура".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Цели и задачи: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"Коммуникация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-развитие свободного общения со взрослыми и со сверстниками;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-формировать умение поддерживать беседу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высказывать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свое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мнение, отвечать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вопросы полным предложением;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-обогащать и активизировать словарь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 грустные, жалобные,  плакали, веселые ,радостные, смеялись. -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чтение по ролям.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Безопасность"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-приобщить к правилам безопасного поведения в игре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согласовать действия, не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наталкиваться.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Познание"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-расширить кругозор детей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формировать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представление  о кошках(котятах).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Социализация"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-содействовать развитию игровой деятельности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формировать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умение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 -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распределять роли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отбирать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атрибуты игры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строить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необходимую игровую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среду,  договариваться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процессе игры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   -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выполнять действия в определенной последовательности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действовать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образу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соответствии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 игровой задачей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 -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формировать умение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согласовать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свои действия с действиями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сверстников(ритм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стихотворения)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"Чтение художественной литературы"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-побуждать к заучиванию наизусть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С.Л.Маршак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Перчатки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",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частие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игре-драматизации по сюжетам.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Физическая культура"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-воспитывать желание выразительно двигаться;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-формировать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умение: ходить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бегать небольшими группами.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-воспитывать потребность в правильном выполнении движений;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Алёна\Desktop\Зотова\фото\DSCF54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2348880"/>
            <a:ext cx="1524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лёна\Desktop\Зотова\фото\DSCF54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902" y="4581128"/>
            <a:ext cx="1524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8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7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58018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6876256" cy="6552456"/>
          </a:xfrm>
        </p:spPr>
        <p:txBody>
          <a:bodyPr/>
          <a:lstStyle/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Сенсорное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воспитание(аппликация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          "Коврики для щенят".  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деятельности-продуктивная,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Форма проведения-подгрупповая,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Образовательные области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"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Художественное творчество","Познание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","Коммуникация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","Социализация","Физическая культура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Здоровье".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Цели и задачи: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"Художественное творчество"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-формировать умение создавать композицию :аккуратно наносить клей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изнаночной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стороны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наклеивать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лист лицевой стороной кверху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приглаживать тряпочкой, держать рабоче 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место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порядке.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"Познание"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-развивать представление об основных геометрических фигурках.  (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круг и овал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квадрат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прямоугольник)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-формировать элементарные математические представления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 об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ориентировке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пространстве(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вверху,в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середине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слева-справа...)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Коммуникация"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свободное общение со взрослыми и со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сверстниками,  воспитывать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желание взаимодействовать со сверстником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"Социализация"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поддерживать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стремление научиться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что-то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сделать и радостное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ощущение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возрастающей умелости.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-содействовать развитию игровой деятельности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формировать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умение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 принимать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игровую задачу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выполнять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задачу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выполнять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действия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определенной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последовательности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действовать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образу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соответствии с игровой задачей.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"Физическая культура"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желание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сохранять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правильную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осанку. быть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аккуратным в движениях и перемещениях;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мелкую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моторику, координацию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движения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руки.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"Здоровье"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умение переносить в игру правила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безопасного поведения при участии взрослого;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лёна\Desktop\Зотова\фото\DSCF55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5356" y="4941168"/>
            <a:ext cx="2448684" cy="183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лёна\Desktop\Зотова\фото\DSCF55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0467" y="476672"/>
            <a:ext cx="2562696" cy="192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58018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8244408" cy="6552456"/>
          </a:xfrm>
        </p:spPr>
        <p:txBody>
          <a:bodyPr/>
          <a:lstStyle/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Рисование "Овечка".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Вид деятельности-продуктивная;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Форма проведения-подгрупповая.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Образовательные области: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"Художественное творчество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",« Познание", "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Социализация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",  «Коммуникация",«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","Физическая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культура".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Цели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изадачи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"Художественное творчество"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формировать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умения, заполнять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плавной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округлой, непрерывной линией,  закрашивать, не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выступая за контур;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«Социализация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-содействовать развитию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игровой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формировать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умение 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принимать игровую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задачу, выполнять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действия в определенной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последовательности, действовать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образу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в соответствии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игровой задачей, играть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темы из окружающей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жизни формировать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умение соблюдать отдельные элементарные нормы и правила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поведения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процессе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непосредственно-образовательной деятельности;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-поддерживать стремление научиться что-то сделать и радостное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ощущение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возрастающей умелости.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Познание".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-расширять кругозор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детей, формировать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представление о домашнем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животном(овечке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Коммуникация"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-развивать свободное общение со взрослыми и со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сверстниками, воспитывать желание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взаимодействовать со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сверстниками, формировать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умение принимать критические замечания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относительно результатов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собственной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формировать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умение поддерживать речевое общение.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"Физическая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культура"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-развивать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воображение, двигательное творчество. Развивать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мелкую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моторику, координацию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движение руки.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-обогащать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двигательный опыт детей;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"Здоровье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-формировать умение переносить в игру правила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безопасного поведения при участии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взрослого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-формировать привычку здорового образа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жизни: правильная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поза при работе за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столом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физкультминутка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простой карандаш по количеству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детей, шаблон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овечки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(размером с альбомный лист).        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:\DCIM\102NIKON\DSCN45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210546"/>
            <a:ext cx="3529540" cy="264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75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58018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8244408" cy="6552456"/>
          </a:xfrm>
        </p:spPr>
        <p:txBody>
          <a:bodyPr/>
          <a:lstStyle/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Конструирование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"Соединение конструирования с прослушиванием музыки"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Вид деятельности-интегрированная(продуктивная/конструктивная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игровая)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проведения-подгрупповая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Образовательные области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:« Познание",« Музыка",« Социализация",« Коммуникация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",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"Физическая культура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",« Безопасность", "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Художественное творчество".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Цели и задачи: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Познание"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-развивать конструктивную деятельность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формировать умения, конструировать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постройку по замыслу;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-планировать последовательность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деятельности, правильно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называть детали строительного конструктора;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-рассказывать о созданных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конструкциях; обыгрывать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постройку.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"Социализация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-содействовать развитию игровой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деятельности; формировать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умение соблюдать отдельные элементарные нормы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правила ,поведения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процессе непосредственно-образовательной деятельности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 поддерживать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стремление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научиться, что-то сделать, 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радостное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ощущение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возрастающей умелости.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Музыка"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-формировать умение сосредоточенно слушать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музыку; передавать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постройке общего настроения вызванного музыкой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возникших при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прослушивании образов.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"Коммуникация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-воспитывать желание взаимодействовать со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сверстником; формировать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умение принимать критические замечания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относительно результатов собственной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деятельности. Обогащать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активировать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словарь: ворота, высокие, низкие ,широкие, узкие, кубик, кирпичик...,формировать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умение поддерживать речевое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общение, рассказывать 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созданных конструкциях.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Физическая культура"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-воспитывать умение переносить в игру правила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безопасного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поведения при участии взрослого;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-формировать привычку здорового образа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жизни: правильная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поза при работе за столом(не горбиться)физкультминутка.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"Безопасность» формировать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умение строить безопасную устойчивую конструкцию.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Художественное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творчество«  развивать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творческое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воображение, формировать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умение самостоятельно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выбирать способы конструирования.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Материал: набор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разнообразных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деталей, запись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веселой, жизнерадостной,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ритмичной музыки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мелкие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игрушки.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Алёна\Desktop\DSCF55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6425" y="620688"/>
            <a:ext cx="307234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лёна\Desktop\DSCF556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1775" y="3950820"/>
            <a:ext cx="3048655" cy="228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85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492645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Технологическая карта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«Домашние животные»</a:t>
            </a: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Итоговые продукты: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Тематическая  интегрированная  непосредственная образовательная деятельность   «В гости к бабушке»</a:t>
            </a: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Срок реализации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2 неделя месяца </a:t>
            </a: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Ответственные: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воспитатели группы, воспитатель ФК, воспитатель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изодеятельности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музыкальный руководитель.</a:t>
            </a: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Формируемые представления по теме: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знакомство с домашними животными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бережное отношение к домашним животным 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обогащение и активизация словаря – лошадь, конь, скачет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., кошка мурлычет 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внешний вид животного, части тела;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повадки;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значение для человека.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58018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8244408" cy="6741368"/>
          </a:xfrm>
        </p:spPr>
        <p:txBody>
          <a:bodyPr/>
          <a:lstStyle/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Ознакомление с окружающим миром и о себе.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     "Что мы знаем о домашних животных "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Вид деятельности-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позновательно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-исследовательская;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Форма проведения-подгрупповая;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Образовательные области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"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Познание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Коммуникация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Социализация",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Физическая культура", "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Здоровье".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Цели и задачи: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"Познание"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-развивать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позновательно-иследовательскую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деятельность, формировать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умения зрительно обследовать предметы(их внешний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вид, повадки,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значение для человека);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-расширять кругозор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детей, формировать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представление о домашних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животных;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-воспитывать бережное отношение к животным.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"Коммуникация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-развивать свободное общение со взрослыми и со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сверстниками;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-активизировать словарь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кошка-котята, собака-щенята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-формировать умение поддерживать речевое общение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отвечать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вопрос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полным предложением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составлять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рассказ из 3-4предложений,отгадывать загадки.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"Социализация"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-развивать игровую деятельность;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формировать умение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общения; выполнять игровые действия.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"Физическая культура"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воспитывать желание сохранять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правильную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осанку.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Здоровье"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-формировать умение переносить в игру правила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безопасного поведения при участии взрослого.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игрушки(собака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кошка,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корова,курица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),картинки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изображениями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этих</a:t>
            </a:r>
          </a:p>
          <a:p>
            <a:pPr marL="0" indent="0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животных в естественной обстановке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салфетка,загадки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:\DCIM\102NIKON\DSCN45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32656"/>
            <a:ext cx="3145541" cy="235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1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7380312" cy="54229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НОД «В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гости к бабушке»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Вид деятельности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интегрированная (музыкально-художественная, игровая)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Форма проведения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групповая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Образовательные области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«Музыка», «Социализация»,  «Познание», «Коммуникация», «Физическая культура», «Здоровье», «Безопасность», «Чтение художественной литературы».</a:t>
            </a: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и задачи: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«Музыка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интерес к музыкально-художественной деятельности;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развивать чувства ритма, мелодический и тембровый слух, интонационную выразительность и динамику, навыки звукоподражания.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«Социализация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игровую деятельность, формировать умение действовать в игре с правилами по образцу;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формировать умение соблюдать отдельные элементарные нормы и правила поведения в игре.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«Познание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расширять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кругозор детей, формировать представление о домашних животных.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«Коммуникация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свободное общение со взрослыми и со сверстниками, воспитывать желание взаимодействовать со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сверстником;   формировать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умение поддерживать речевое общение.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«Физическая культура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обогащать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двигательный опыт у детей;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воспитывать желание выразительно двигаться, быть аккуратным в движениях и перемещениях.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«Здоровье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умение переносить в игру правила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здоровъесберегающего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безопасного поведения при участии взрослого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Безопасность»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представление о необходимости быть внимательным с домашними животными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«Чтение художественной литературы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интерес к заучиванию коротких стихотворных текстов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«Оборудование»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игрушки: кошка, собака, курица, петушок,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коза .самодельные маракасы. СДР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(диски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), использование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мультимедиа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2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5"/>
            <a:ext cx="8229600" cy="3125788"/>
          </a:xfrm>
        </p:spPr>
        <p:txBody>
          <a:bodyPr/>
          <a:lstStyle/>
          <a:p>
            <a:pPr marL="252000" indent="0">
              <a:buFont typeface="Arial" charset="0"/>
              <a:buNone/>
              <a:defRPr/>
            </a:pPr>
            <a:endParaRPr lang="ru-RU" sz="2400" u="sng" dirty="0" smtClean="0">
              <a:hlinkClick r:id="rId2"/>
            </a:endParaRPr>
          </a:p>
          <a:p>
            <a:pPr marL="252000" indent="0">
              <a:buNone/>
              <a:defRPr/>
            </a:pPr>
            <a:r>
              <a:rPr lang="ru-RU" sz="2400" b="1" i="1" dirty="0"/>
              <a:t>Используемые</a:t>
            </a:r>
            <a:r>
              <a:rPr lang="ru-RU" sz="2400" b="1" dirty="0"/>
              <a:t> </a:t>
            </a:r>
            <a:r>
              <a:rPr lang="ru-RU" sz="2400" b="1" i="1" dirty="0"/>
              <a:t>ресурсы</a:t>
            </a:r>
            <a:r>
              <a:rPr lang="ru-RU" sz="2400" dirty="0" smtClean="0"/>
              <a:t>:</a:t>
            </a:r>
            <a:endParaRPr lang="ru-RU" sz="2400" u="sng" dirty="0" smtClean="0">
              <a:hlinkClick r:id="rId2"/>
            </a:endParaRPr>
          </a:p>
          <a:p>
            <a:pPr marL="252000" indent="0">
              <a:buFont typeface="Arial" charset="0"/>
              <a:buNone/>
              <a:defRPr/>
            </a:pPr>
            <a:r>
              <a:rPr lang="ru-RU" sz="2400" u="sng" dirty="0" smtClean="0">
                <a:hlinkClick r:id="rId2"/>
              </a:rPr>
              <a:t>http://s018.radikal.ru/i519/1304/3e/4bb97ff07cca.png</a:t>
            </a:r>
            <a:endParaRPr lang="ru-RU" sz="2400" dirty="0" smtClean="0"/>
          </a:p>
          <a:p>
            <a:pPr marL="252000" indent="0">
              <a:buFont typeface="Arial" charset="0"/>
              <a:buNone/>
              <a:defRPr/>
            </a:pPr>
            <a:r>
              <a:rPr lang="ru-RU" sz="2400" u="sng" dirty="0" smtClean="0">
                <a:hlinkClick r:id="rId3"/>
              </a:rPr>
              <a:t>http://i022.radikal.ru/1304/0b/005110753ae9.png</a:t>
            </a:r>
            <a:endParaRPr lang="ru-RU" sz="2400" dirty="0" smtClean="0"/>
          </a:p>
          <a:p>
            <a:pPr marL="252000" indent="0">
              <a:buFont typeface="Arial" charset="0"/>
              <a:buNone/>
              <a:defRPr/>
            </a:pPr>
            <a:r>
              <a:rPr lang="ru-RU" sz="2400" u="sng" dirty="0" smtClean="0">
                <a:hlinkClick r:id="rId4"/>
              </a:rPr>
              <a:t>http://img-fotki.yandex.ru/get/4126/981986.29/0_833e9_d1cacb4b_orig</a:t>
            </a:r>
            <a:endParaRPr lang="ru-RU" sz="2400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247095"/>
              </p:ext>
            </p:extLst>
          </p:nvPr>
        </p:nvGraphicFramePr>
        <p:xfrm>
          <a:off x="107504" y="2036980"/>
          <a:ext cx="8856984" cy="48071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56814"/>
                <a:gridCol w="633181"/>
                <a:gridCol w="2253820"/>
                <a:gridCol w="2253820"/>
                <a:gridCol w="1364352"/>
                <a:gridCol w="994997"/>
              </a:tblGrid>
              <a:tr h="42078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Образователь-</a:t>
                      </a:r>
                      <a:r>
                        <a:rPr lang="ru-RU" sz="900" b="1" dirty="0" err="1">
                          <a:effectLst/>
                          <a:latin typeface="Times New Roman"/>
                          <a:ea typeface="Times New Roman"/>
                        </a:rPr>
                        <a:t>ные</a:t>
                      </a: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 области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575" marR="46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Итого-вый про-</a:t>
                      </a:r>
                      <a:r>
                        <a:rPr lang="ru-RU" sz="900" b="1" dirty="0" err="1">
                          <a:effectLst/>
                          <a:latin typeface="Times New Roman"/>
                          <a:ea typeface="Times New Roman"/>
                        </a:rPr>
                        <a:t>дукт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575" marR="4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Форма организации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образовательного процесса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575" marR="46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Построение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пред.-развив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среды,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обогащаю-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щей СДД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575" marR="46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Участие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родителей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575" marR="46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</a:rPr>
                        <a:t>НОД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575" marR="46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ОДв РМ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575" marR="46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74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Физическая культура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Социализация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Труд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Коммуникация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Познание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Чтение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художественной литературы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Художественное творчество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Музыка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Здоровье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Безопасность</a:t>
                      </a:r>
                    </a:p>
                  </a:txBody>
                  <a:tcPr marL="46575" marR="4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</a:rPr>
                        <a:t>НОД  «В гости к бабушке»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575" marR="4657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1. Развитие речи №15 .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С. Маршак «Перчатки».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2. Физ. культура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«Курица с цыплятами».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3.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Озн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с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окр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№ 10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«Что мы знаем о домашних животных».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4. Музыка «У дедушки Егора».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5. Сенсорное воспитание №10 «Коврики для щенят»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6. Рисование «Овечки».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7. Физ. культура (на улице).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8. Музыка «У дедушки Егора».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9. Конструирование №10 «Постройки для домашних животных под музыкальное сопровождение».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10 Физ. культура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«Курица с цыплятами».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11. Лепка «Печенье для домашних животных».</a:t>
                      </a:r>
                    </a:p>
                  </a:txBody>
                  <a:tcPr marL="46575" marR="4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latin typeface="Times New Roman"/>
                          <a:ea typeface="Times New Roman"/>
                        </a:rPr>
                        <a:t>Утренняя гимнастика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: «К бабушке во двор»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П/и. «Лохматый пес», «Мыши и кот», «Кролики», «Наседка с цыплятами».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latin typeface="Times New Roman"/>
                          <a:ea typeface="Times New Roman"/>
                        </a:rPr>
                        <a:t>Пальчиковая гимнастика: 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«Котята».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latin typeface="Times New Roman"/>
                          <a:ea typeface="Times New Roman"/>
                        </a:rPr>
                        <a:t>Д.И.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«Язык зверей», «Гусь с гусятами»,   «Угадай, кто как кричит», «Дом зверей», «Кто на картинке»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sng" dirty="0" err="1">
                          <a:effectLst/>
                          <a:latin typeface="Times New Roman"/>
                          <a:ea typeface="Times New Roman"/>
                        </a:rPr>
                        <a:t>С.р.и</a:t>
                      </a:r>
                      <a:r>
                        <a:rPr lang="ru-RU" sz="900" u="sng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«Домашние хлопоты».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latin typeface="Times New Roman"/>
                          <a:ea typeface="Times New Roman"/>
                        </a:rPr>
                        <a:t>Арт. гимн. 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«На лошадке по дороге»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latin typeface="Times New Roman"/>
                          <a:ea typeface="Times New Roman"/>
                        </a:rPr>
                        <a:t>Муз. </a:t>
                      </a:r>
                      <a:r>
                        <a:rPr lang="ru-RU" sz="900" u="sng" dirty="0" err="1">
                          <a:effectLst/>
                          <a:latin typeface="Times New Roman"/>
                          <a:ea typeface="Times New Roman"/>
                        </a:rPr>
                        <a:t>дид</a:t>
                      </a:r>
                      <a:r>
                        <a:rPr lang="ru-RU" sz="900" u="sng" dirty="0">
                          <a:effectLst/>
                          <a:latin typeface="Times New Roman"/>
                          <a:ea typeface="Times New Roman"/>
                        </a:rPr>
                        <a:t>. и. 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 «Курица и цыплята»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latin typeface="Times New Roman"/>
                          <a:ea typeface="Times New Roman"/>
                        </a:rPr>
                        <a:t>Беседы: 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«Зачем нужны варежки и перчатки», «О домашних животных (о собаке)».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latin typeface="Times New Roman"/>
                          <a:ea typeface="Times New Roman"/>
                        </a:rPr>
                        <a:t>Наблюдения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: отношение людей к собаке, кошке, птицам (подкормка).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latin typeface="Times New Roman"/>
                          <a:ea typeface="Times New Roman"/>
                        </a:rPr>
                        <a:t>Рассматривания: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  Альбом «Домашние животные», картины серии № 1 «Собака» №18 «Коза», №12 «Лошадь», «Кошка с котятами», «Куры».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latin typeface="Times New Roman"/>
                          <a:ea typeface="Times New Roman"/>
                        </a:rPr>
                        <a:t>Муз. пауза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Л.Бетховен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«Сурок»,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П.Чайковский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«Итальянская песенка».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latin typeface="Times New Roman"/>
                          <a:ea typeface="Times New Roman"/>
                        </a:rPr>
                        <a:t>Хороводная игра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: «Домашние животные».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latin typeface="Times New Roman"/>
                          <a:ea typeface="Times New Roman"/>
                        </a:rPr>
                        <a:t>Театр.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 «Ваське стыдно», «Мы котята».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latin typeface="Times New Roman"/>
                          <a:ea typeface="Times New Roman"/>
                        </a:rPr>
                        <a:t>Дополнит. </a:t>
                      </a:r>
                      <a:r>
                        <a:rPr lang="ru-RU" sz="900" u="sng" dirty="0" err="1">
                          <a:effectLst/>
                          <a:latin typeface="Times New Roman"/>
                          <a:ea typeface="Times New Roman"/>
                        </a:rPr>
                        <a:t>чтен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.: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К.Ушинский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 «Васька», «Петушок семьей», «Уточки»,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А.Введенский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«Песенка о лошадке»,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</a:rPr>
                        <a:t>Н.Сладков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 «Пересмешник»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latin typeface="Times New Roman"/>
                          <a:ea typeface="Times New Roman"/>
                        </a:rPr>
                        <a:t>Развлечение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: Досуг-грамотей № 3 «Кто как кричит?» </a:t>
                      </a:r>
                    </a:p>
                  </a:txBody>
                  <a:tcPr marL="46575" marR="4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none" strike="noStrike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latin typeface="Times New Roman"/>
                          <a:ea typeface="Times New Roman"/>
                        </a:rPr>
                        <a:t>Картины, загадки,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Альбом «Домашние животные», картины серии № 1 «Собака» №18 «Коза», №12«Лошадь», «Кошка с котятами», «Куры».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none" strike="noStrike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latin typeface="Times New Roman"/>
                          <a:ea typeface="Times New Roman"/>
                        </a:rPr>
                        <a:t>Атрибуты к </a:t>
                      </a:r>
                      <a:r>
                        <a:rPr lang="ru-RU" sz="900" u="sng" dirty="0" err="1">
                          <a:effectLst/>
                          <a:latin typeface="Times New Roman"/>
                          <a:ea typeface="Times New Roman"/>
                        </a:rPr>
                        <a:t>сюж.ролевым</a:t>
                      </a:r>
                      <a:r>
                        <a:rPr lang="ru-RU" sz="900" u="sng" dirty="0">
                          <a:effectLst/>
                          <a:latin typeface="Times New Roman"/>
                          <a:ea typeface="Times New Roman"/>
                        </a:rPr>
                        <a:t> играм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none" strike="noStrike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latin typeface="Times New Roman"/>
                          <a:ea typeface="Times New Roman"/>
                        </a:rPr>
                        <a:t>Аудиокассета 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а/к Малыш в деревне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6575" marR="4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Изготовление масок–кошка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к игре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«Перчатки»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Принести детям перчатки;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Анкетирование «Наши домашние животные»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Результаты обсудить с детьми.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6575" marR="46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890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4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844824"/>
            <a:ext cx="3465513" cy="5013176"/>
          </a:xfrm>
        </p:spPr>
        <p:txBody>
          <a:bodyPr/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Упражнение «На лошадке по дороге»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100" u="sng" dirty="0" smtClean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1100" u="sng" dirty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- коммуникативная</a:t>
            </a:r>
          </a:p>
          <a:p>
            <a:r>
              <a:rPr lang="ru-RU" sz="1100" u="sng" dirty="0">
                <a:latin typeface="Times New Roman" pitchFamily="18" charset="0"/>
                <a:cs typeface="Times New Roman" pitchFamily="18" charset="0"/>
              </a:rPr>
              <a:t>Форма проведения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групповая</a:t>
            </a:r>
          </a:p>
          <a:p>
            <a:r>
              <a:rPr lang="ru-RU" sz="1100" u="sng" dirty="0">
                <a:latin typeface="Times New Roman" pitchFamily="18" charset="0"/>
                <a:cs typeface="Times New Roman" pitchFamily="18" charset="0"/>
              </a:rPr>
              <a:t>Образовательные области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«Коммуникация», «Социализация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», «Чтение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художественной литературы».</a:t>
            </a:r>
          </a:p>
          <a:p>
            <a:r>
              <a:rPr lang="ru-RU" sz="1100" u="sng" dirty="0">
                <a:latin typeface="Times New Roman" pitchFamily="18" charset="0"/>
                <a:cs typeface="Times New Roman" pitchFamily="18" charset="0"/>
              </a:rPr>
              <a:t>Цели и задачи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Коммуникация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развивать органы артикуляционного аппарата;</a:t>
            </a:r>
          </a:p>
          <a:p>
            <a:pPr lvl="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обогащать и активизировать словарь по теме «Домашние животные»: лошадь, конь, скачет.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Социализация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формировать умение откликаться на предложение общения;</a:t>
            </a:r>
          </a:p>
          <a:p>
            <a:pPr lvl="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воспитывать интерес к совместной деятельности;</a:t>
            </a:r>
          </a:p>
          <a:p>
            <a:pPr lvl="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формировать умение согласовывать свои действия с действиями сверстников.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         (ритм стихотворения)</a:t>
            </a:r>
          </a:p>
          <a:p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«Чтение художественной литературы»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формировать умение договаривать строки стихотворения;</a:t>
            </a:r>
          </a:p>
          <a:p>
            <a:pPr lvl="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побуждать к заучиванию наизусть коротких стихотворных текстов.</a:t>
            </a:r>
          </a:p>
          <a:p>
            <a:endParaRPr lang="ru-RU" dirty="0"/>
          </a:p>
        </p:txBody>
      </p:sp>
      <p:pic>
        <p:nvPicPr>
          <p:cNvPr id="3074" name="Picture 2" descr="C:\Users\Алёна\Desktop\DSCF55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6339" y="1916832"/>
            <a:ext cx="3276236" cy="245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лёна\Desktop\DSCF55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103694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844824"/>
            <a:ext cx="5148064" cy="4896544"/>
          </a:xfrm>
        </p:spPr>
        <p:txBody>
          <a:bodyPr/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Пальчиковая игра «Котята»</a:t>
            </a:r>
          </a:p>
          <a:p>
            <a:r>
              <a:rPr lang="ru-RU" sz="1100" u="sng" dirty="0">
                <a:latin typeface="Times New Roman" pitchFamily="18" charset="0"/>
                <a:cs typeface="Times New Roman" pitchFamily="18" charset="0"/>
              </a:rPr>
              <a:t>Вид деятельности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интегрированная (двигательная, игровая)</a:t>
            </a:r>
          </a:p>
          <a:p>
            <a:r>
              <a:rPr lang="ru-RU" sz="1100" u="sng" dirty="0">
                <a:latin typeface="Times New Roman" pitchFamily="18" charset="0"/>
                <a:cs typeface="Times New Roman" pitchFamily="18" charset="0"/>
              </a:rPr>
              <a:t>Форма проведения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групповая</a:t>
            </a:r>
          </a:p>
          <a:p>
            <a:r>
              <a:rPr lang="ru-RU" sz="1100" u="sng" dirty="0">
                <a:latin typeface="Times New Roman" pitchFamily="18" charset="0"/>
                <a:cs typeface="Times New Roman" pitchFamily="18" charset="0"/>
              </a:rPr>
              <a:t>Образовательные области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«Физическая культура», «Социализация»,  «Коммуникация», «Чтение художественной литературы».</a:t>
            </a:r>
          </a:p>
          <a:p>
            <a:r>
              <a:rPr lang="ru-RU" sz="1100" u="sng" dirty="0">
                <a:latin typeface="Times New Roman" pitchFamily="18" charset="0"/>
                <a:cs typeface="Times New Roman" pitchFamily="18" charset="0"/>
              </a:rPr>
              <a:t>Цели и задачи: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«Физическая культура»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развивать мелкую моторику и координацию движения рук,  формировать умение выполнять элементарные действия обеими руками в пальчиковой игре.</a:t>
            </a:r>
          </a:p>
          <a:p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«Социализация»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содействовать развитию игровой деятельности, формировать умение принимать игровую задачу, выполнять действия в определенной последовательности, действовать по образцу в соответствии с игровой задачей;</a:t>
            </a:r>
          </a:p>
          <a:p>
            <a:pPr lvl="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формировать умение согласовывать свои действия с действиями сверстников 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(ритм стихотворения)</a:t>
            </a:r>
          </a:p>
          <a:p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«Здоровье»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формировать привычку здорового образа жизни:  правильная поза при выполнении упражнения.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Коммуникация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обогащать и активизировать словарь по теме «Домашние животные»: кошка, кот,  котята.</a:t>
            </a:r>
          </a:p>
          <a:p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«Чтение художественной литературы»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формировать умение договаривать строки стихотворения;</a:t>
            </a:r>
          </a:p>
          <a:p>
            <a:pPr lvl="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побуждать к заучиванию наизусть коротких стихотворных текстов.</a:t>
            </a:r>
          </a:p>
          <a:p>
            <a:r>
              <a:rPr lang="ru-RU" sz="1100" u="sng" dirty="0">
                <a:latin typeface="Times New Roman" pitchFamily="18" charset="0"/>
                <a:cs typeface="Times New Roman" pitchFamily="18" charset="0"/>
              </a:rPr>
              <a:t>Игровые правила: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изображать пальчиками ладошками то, про что говорят.</a:t>
            </a:r>
          </a:p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лёна\Desktop\Зотова\фото\DSCF546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437112"/>
            <a:ext cx="2752080" cy="206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4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916832"/>
            <a:ext cx="5111750" cy="48245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958396"/>
            <a:ext cx="9036496" cy="4941168"/>
          </a:xfrm>
        </p:spPr>
        <p:txBody>
          <a:bodyPr/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Музыкально-дидактическая игра 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«Курица и цыплята»</a:t>
            </a:r>
          </a:p>
          <a:p>
            <a:r>
              <a:rPr lang="ru-RU" sz="1100" u="sng" dirty="0">
                <a:latin typeface="Times New Roman" pitchFamily="18" charset="0"/>
                <a:cs typeface="Times New Roman" pitchFamily="18" charset="0"/>
              </a:rPr>
              <a:t>Вид деятельности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интегрированная (музыкально-художественная, игровая)</a:t>
            </a:r>
          </a:p>
          <a:p>
            <a:r>
              <a:rPr lang="ru-RU" sz="1100" u="sng" dirty="0">
                <a:latin typeface="Times New Roman" pitchFamily="18" charset="0"/>
                <a:cs typeface="Times New Roman" pitchFamily="18" charset="0"/>
              </a:rPr>
              <a:t>Форма проведения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подгрупповая, индивидуальная</a:t>
            </a:r>
          </a:p>
          <a:p>
            <a:r>
              <a:rPr lang="ru-RU" sz="1100" u="sng" dirty="0">
                <a:latin typeface="Times New Roman" pitchFamily="18" charset="0"/>
                <a:cs typeface="Times New Roman" pitchFamily="18" charset="0"/>
              </a:rPr>
              <a:t>Образовательные области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«Музыка», «Социализация»,  «Коммуникация», «Познание», «Здоровье».</a:t>
            </a:r>
          </a:p>
          <a:p>
            <a:r>
              <a:rPr lang="ru-RU" sz="1100" u="sng" dirty="0">
                <a:latin typeface="Times New Roman" pitchFamily="18" charset="0"/>
                <a:cs typeface="Times New Roman" pitchFamily="18" charset="0"/>
              </a:rPr>
              <a:t>Цели и задачи: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«Музыка»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воспитывать интерес к музыкально-художественной деятельности;</a:t>
            </a:r>
          </a:p>
          <a:p>
            <a:pPr lvl="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формировать представления о качестве музыкального звука: высота, тембр.</a:t>
            </a:r>
          </a:p>
          <a:p>
            <a:pPr lvl="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формировать навыки звукоподражания.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Социализация»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содействовать развитию игровой деятельности, формировать умение принимать игровую задачу,  действовать по образцу в соответствии с игровой задачей;</a:t>
            </a:r>
          </a:p>
          <a:p>
            <a:pPr lvl="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формировать умение соблюдать отдельные элементарные нормы и правила поведения в процессе совместной игры.</a:t>
            </a:r>
          </a:p>
          <a:p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«Коммуникация»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формировать интерес к совместной деятельности с взрослыми;</a:t>
            </a:r>
          </a:p>
          <a:p>
            <a:pPr lvl="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развивать артикуляционный аппарат, речевое дыхание</a:t>
            </a:r>
          </a:p>
          <a:p>
            <a:pPr lvl="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формировать навыки  звукоподражания.</a:t>
            </a:r>
          </a:p>
          <a:p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«Познание»                                                                                 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звуковысотное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восприятие</a:t>
            </a:r>
          </a:p>
          <a:p>
            <a:pPr lvl="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расширять кругозор по теме «Домашние животные»: курица, цыплята.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Цыплята пищат (пи-пи), куры клюют, кричат.</a:t>
            </a:r>
          </a:p>
          <a:p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«Здоровье»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Формировать привычку ЗОЖ, правильная поза при воспроизведении звука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C:\Users\Алёна\Desktop\DSCF5578 -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916832"/>
            <a:ext cx="2915816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лёна\Desktop\DSCF55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9609" y="4672207"/>
            <a:ext cx="2914391" cy="21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45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8316416" cy="5422900"/>
          </a:xfrm>
        </p:spPr>
        <p:txBody>
          <a:bodyPr/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Подвижная игра «Лохматый пес»</a:t>
            </a:r>
          </a:p>
          <a:p>
            <a:r>
              <a:rPr lang="ru-RU" sz="1100" u="sng" dirty="0">
                <a:latin typeface="Times New Roman" pitchFamily="18" charset="0"/>
                <a:cs typeface="Times New Roman" pitchFamily="18" charset="0"/>
              </a:rPr>
              <a:t>Вид деятельности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интегрированная (двигательная, игровая)</a:t>
            </a:r>
          </a:p>
          <a:p>
            <a:r>
              <a:rPr lang="ru-RU" sz="1100" u="sng" dirty="0">
                <a:latin typeface="Times New Roman" pitchFamily="18" charset="0"/>
                <a:cs typeface="Times New Roman" pitchFamily="18" charset="0"/>
              </a:rPr>
              <a:t>Форма проведения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групповая</a:t>
            </a:r>
          </a:p>
          <a:p>
            <a:r>
              <a:rPr lang="ru-RU" sz="1100" u="sng" dirty="0">
                <a:latin typeface="Times New Roman" pitchFamily="18" charset="0"/>
                <a:cs typeface="Times New Roman" pitchFamily="18" charset="0"/>
              </a:rPr>
              <a:t>Образовательные области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«Физическая культура», «Социализация»,  «Здоровье», «Безопасность», «Коммуникация», «Чтение художественной литературы».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100" u="sng" dirty="0" smtClean="0"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1100" u="sng" dirty="0">
                <a:latin typeface="Times New Roman" pitchFamily="18" charset="0"/>
                <a:cs typeface="Times New Roman" pitchFamily="18" charset="0"/>
              </a:rPr>
              <a:t>и задачи: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«Физическая культура»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формировать умение двигаться в соответствии с текстом, быстро менять направление движения, бегать, стараясь не попадаться ловящему и не толкать;</a:t>
            </a:r>
          </a:p>
          <a:p>
            <a:pPr lvl="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воспитывать желание участвовать в подвижных играх, быть аккуратным в движениях и перемещениях;</a:t>
            </a:r>
          </a:p>
          <a:p>
            <a:pPr lvl="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развивать воображение, двигательное творчество.</a:t>
            </a:r>
          </a:p>
          <a:p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«Социализация»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содействовать развитию игровой деятельности, формировать умение выполнять игровые действия, подражая «пёсику»;</a:t>
            </a:r>
          </a:p>
          <a:p>
            <a:pPr lvl="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формировать умение соблюдать правила игры, согласовывать положительное отношение к требованию взрослого об использовании способа безопасного поведения во время бега.</a:t>
            </a:r>
          </a:p>
          <a:p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Здоровье»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формировать умение переносить в игру правила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и безопасного поведения при участии взрослого.</a:t>
            </a:r>
          </a:p>
          <a:p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Безопасность»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приобщить к правилам безопасного поведения в подвижных играх: согласовывать действия, не наталкиваться.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«Коммуникация»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развивать свободное общение со взрослыми и сверстниками;</a:t>
            </a:r>
          </a:p>
          <a:p>
            <a:pPr lvl="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формировать умение эмоционально-положительно реагировать на просьбы и требования взрослого на необходимость регулировать свое поведение.</a:t>
            </a:r>
          </a:p>
          <a:p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Чтение художественной литературы»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формировать умение договаривать строки стихотворения;</a:t>
            </a:r>
          </a:p>
          <a:p>
            <a:pPr lvl="0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побуждать к заучиванию наизусть коротких стихотворных текстов.</a:t>
            </a:r>
          </a:p>
          <a:p>
            <a:r>
              <a:rPr lang="ru-RU" sz="1100" u="sng" dirty="0">
                <a:latin typeface="Times New Roman" pitchFamily="18" charset="0"/>
                <a:cs typeface="Times New Roman" pitchFamily="18" charset="0"/>
              </a:rPr>
              <a:t>Игровые правила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:  дети, услышав лай пса убегают от него.</a:t>
            </a:r>
          </a:p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лёна\Desktop\DSCF55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3465" y="4553744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83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4283968" cy="5422900"/>
          </a:xfrm>
        </p:spPr>
        <p:txBody>
          <a:bodyPr/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Дидактическая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игра «Язык зверей».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Вид деятельности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коммуникативная, игровая.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Форма проведения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подгрупповая, индивидуальная.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Образовательные области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«Коммуникация», «Познание», «Социализация».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Цели и задачи: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«Коммуникация»: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формировать умение общаться со взрослым в процессе совместной деятельности, 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активизировать словарь по теме «Домашние животные» (внешний вид, название, действия).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«Познание»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формировать представления о домашних животных (о «языке» зверей).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«Социализация»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формировать умение откликаться на предложение общения;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формировать интерес к совместной деятельности.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«Оборудование»: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Картинки или игрушки по теме: «Домашние животные»: гуси, свиньи, петух, кони, мыши, собаки, кошки.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098" name="Picture 2" descr="C:\Users\Алёна\Desktop\Зотова\фото\DSCF55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3629819" cy="272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88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Алёна\Desktop\Зотова\фото\DSCF55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844824"/>
            <a:ext cx="1524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6732240" cy="5422900"/>
          </a:xfrm>
        </p:spPr>
        <p:txBody>
          <a:bodyPr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Сюжетно-ролевая игра «Домашние хлопоты»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Вид деятельности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игровая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Форма проведения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групповая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Образовательные области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«Социализация», «Труд», «Коммуникация», «Познание», «Безопасность».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и задачи: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«Социализация»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содействовать развитию игровой деятельности, формировать умение отражать в игре действия взрослого человека.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формировать умение совместно играть в сюжетно-ролевые игры учитывать интересы других при распределении ролей, обговаривать игровые действия, атрибуты, выполнить игровые действия.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«Труд»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формировать представления о труде взрослых в сельской местности;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воспитывать уважительное отношение к труду взрослых в сельской местности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«Коммуникация»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формировать навыки общения со взрослым и сверстниками;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формировать умение отвечать на вопросы, участвовать в игровом диалоге;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активизировать словарь по теме: «Домашние животные» (название, их признаки,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действия.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«Познание»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формировать целостную картину мира по теме: «Домашние животные» (помощь в кормлении домашних животных, бережное отношение к ним).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«Безопасность»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формировать представления об основных источниках опасности при обращении к домашним животным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Оборудование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Овощи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овес, зерно, сено, ведра, тазики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C:\Users\Алёна\Desktop\Зотова\фото\DSCF551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645024"/>
            <a:ext cx="2778224" cy="208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Алёна\Desktop\Зотова\фото\DSCF55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307748"/>
            <a:ext cx="203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3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338</TotalTime>
  <Words>3052</Words>
  <Application>Microsoft Office PowerPoint</Application>
  <PresentationFormat>Экран (4:3)</PresentationFormat>
  <Paragraphs>485</Paragraphs>
  <Slides>22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Шаблон 2</vt:lpstr>
      <vt:lpstr>МКДОУ «Детский сад общеразвивающего вида №12»</vt:lpstr>
      <vt:lpstr>Технологическая карта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«Детский сад общеразвивающего вида №12»</dc:title>
  <dc:creator>Алёна</dc:creator>
  <cp:lastModifiedBy>Алёна</cp:lastModifiedBy>
  <cp:revision>33</cp:revision>
  <dcterms:created xsi:type="dcterms:W3CDTF">2013-11-15T18:06:21Z</dcterms:created>
  <dcterms:modified xsi:type="dcterms:W3CDTF">2013-11-20T03:28:11Z</dcterms:modified>
</cp:coreProperties>
</file>