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326-BFE9-48B8-A5C3-33043D1C811C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294DB-D35C-4320-A095-4DFA8D229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ic.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652" y="1124744"/>
            <a:ext cx="3549274" cy="2232248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499992" y="1040322"/>
            <a:ext cx="46440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Найдите площадь треугольника, изображенного на клетчатой бумаге с размером клетки 1 см   </a:t>
            </a:r>
            <a:r>
              <a:rPr kumimoji="0" lang="ru-RU" sz="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1 см (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см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. рис.). Ответ дайте в квадратных сантиметрах. </a:t>
            </a:r>
          </a:p>
        </p:txBody>
      </p:sp>
      <p:pic>
        <p:nvPicPr>
          <p:cNvPr id="11268" name="Picture 4" descr="\tim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98100" y="-136525"/>
            <a:ext cx="180975" cy="123825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27584" y="2492896"/>
            <a:ext cx="26642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259632" y="1556792"/>
            <a:ext cx="0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63688" y="2564904"/>
            <a:ext cx="103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6 клеток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1916832"/>
            <a:ext cx="1036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 клетки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4221088"/>
            <a:ext cx="2468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1\2*6*2=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ic.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3744416" cy="2239125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83968" y="1196752"/>
            <a:ext cx="46440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Найдите площадь треугольника, изображенного на клетчатой бумаге с размером клетки 1 см   </a:t>
            </a:r>
            <a:r>
              <a:rPr kumimoji="0" lang="ru-RU" sz="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1 см (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см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. рис.). Ответ дайте в квадратных сантиметрах.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96752"/>
            <a:ext cx="0" cy="115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683568" y="1916832"/>
            <a:ext cx="29523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1556792"/>
            <a:ext cx="1036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 клетки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1988840"/>
            <a:ext cx="1124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8 клеток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4005064"/>
            <a:ext cx="29803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1\2*3*8=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c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3351252" cy="1872208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83968" y="1196752"/>
            <a:ext cx="46440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Найдите площадь треугольника, изображенного на клетчатой бумаге с размером клетки 1 см   </a:t>
            </a:r>
            <a:r>
              <a:rPr kumimoji="0" lang="ru-RU" sz="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1 см (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см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. рис.). Ответ дайте в квадратных сантиметрах.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259632" y="2420888"/>
            <a:ext cx="22322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99592" y="1628800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99592" y="2420888"/>
            <a:ext cx="43204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63688" y="2636912"/>
            <a:ext cx="103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6 клеток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1916832"/>
            <a:ext cx="1036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 клетки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9672" y="3933056"/>
            <a:ext cx="224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1\2*6*2=</a:t>
            </a:r>
            <a:r>
              <a:rPr lang="en-US" sz="3600" b="1" dirty="0" smtClean="0">
                <a:solidFill>
                  <a:srgbClr val="C00000"/>
                </a:solidFill>
              </a:rPr>
              <a:t>6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ic.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2664296" cy="2664296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99992" y="188640"/>
            <a:ext cx="46440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Найдите площадь треугольника, изображенного на клетчатой бумаге с размером клетки 1 см   </a:t>
            </a:r>
            <a:r>
              <a:rPr kumimoji="0" lang="ru-RU" sz="7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1 см (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см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. рис.). Ответ дайте в квадратных сантиметрах.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03848" y="1052736"/>
            <a:ext cx="0" cy="115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31640" y="2564904"/>
            <a:ext cx="1872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203848" y="2204864"/>
            <a:ext cx="0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47864" y="1628800"/>
            <a:ext cx="1036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 клетки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2636912"/>
            <a:ext cx="103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5 клеток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4005064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1\2*3*</a:t>
            </a:r>
            <a:r>
              <a:rPr lang="en-US" sz="3600" b="1" dirty="0" smtClean="0">
                <a:solidFill>
                  <a:srgbClr val="C00000"/>
                </a:solidFill>
              </a:rPr>
              <a:t>5</a:t>
            </a:r>
            <a:r>
              <a:rPr lang="ru-RU" sz="3600" b="1" dirty="0" smtClean="0">
                <a:solidFill>
                  <a:srgbClr val="C00000"/>
                </a:solidFill>
              </a:rPr>
              <a:t>=</a:t>
            </a:r>
            <a:r>
              <a:rPr lang="en-US" sz="3600" b="1" dirty="0" smtClean="0">
                <a:solidFill>
                  <a:srgbClr val="C00000"/>
                </a:solidFill>
              </a:rPr>
              <a:t>7,5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2013-04-15T13:31:38Z</dcterms:created>
  <dcterms:modified xsi:type="dcterms:W3CDTF">2013-04-16T14:00:29Z</dcterms:modified>
</cp:coreProperties>
</file>