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F2422A-9B64-4981-AD7D-0B1384E91917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50C364-3127-41D7-BC8D-AC3CA41FF20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ида\Documents\ШАБЛОНЫ\флора нежная\400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764705"/>
            <a:ext cx="7129462" cy="4536504"/>
          </a:xfrm>
        </p:spPr>
        <p:txBody>
          <a:bodyPr>
            <a:noAutofit/>
          </a:bodyPr>
          <a:lstStyle/>
          <a:p>
            <a:pPr marR="0" algn="r"/>
            <a:r>
              <a:rPr lang="ru-RU" sz="3600" b="1" dirty="0" smtClean="0">
                <a:solidFill>
                  <a:srgbClr val="06686D"/>
                </a:solidFill>
              </a:rPr>
              <a:t>МБДОУ детский сад </a:t>
            </a:r>
            <a:r>
              <a:rPr lang="ru-RU" sz="3600" b="1" dirty="0" smtClean="0">
                <a:solidFill>
                  <a:srgbClr val="06686D"/>
                </a:solidFill>
              </a:rPr>
              <a:t>4 «</a:t>
            </a:r>
            <a:r>
              <a:rPr lang="ru-RU" sz="3600" b="1" dirty="0" err="1" smtClean="0">
                <a:solidFill>
                  <a:srgbClr val="06686D"/>
                </a:solidFill>
              </a:rPr>
              <a:t>Ивушка</a:t>
            </a:r>
            <a:r>
              <a:rPr lang="ru-RU" sz="3600" b="1" dirty="0" smtClean="0">
                <a:solidFill>
                  <a:srgbClr val="06686D"/>
                </a:solidFill>
              </a:rPr>
              <a:t>»</a:t>
            </a:r>
            <a:endParaRPr lang="ru-RU" sz="3600" b="1" dirty="0" smtClean="0">
              <a:solidFill>
                <a:srgbClr val="06686D"/>
              </a:solidFill>
            </a:endParaRPr>
          </a:p>
          <a:p>
            <a:pPr marR="0" algn="r"/>
            <a:r>
              <a:rPr lang="ru-RU" sz="3600" b="1" dirty="0" smtClean="0">
                <a:solidFill>
                  <a:srgbClr val="06686D"/>
                </a:solidFill>
              </a:rPr>
              <a:t>г. Курган, </a:t>
            </a:r>
          </a:p>
          <a:p>
            <a:pPr marR="0" algn="r"/>
            <a:r>
              <a:rPr lang="ru-RU" sz="3600" b="1" dirty="0" smtClean="0">
                <a:solidFill>
                  <a:srgbClr val="06686D"/>
                </a:solidFill>
              </a:rPr>
              <a:t> Плеханова Елена Михайловна, </a:t>
            </a:r>
          </a:p>
          <a:p>
            <a:pPr marR="0" algn="r"/>
            <a:r>
              <a:rPr lang="ru-RU" sz="3600" b="1" dirty="0" smtClean="0">
                <a:solidFill>
                  <a:srgbClr val="06686D"/>
                </a:solidFill>
              </a:rPr>
              <a:t>воспитатель 1 кв.категории. </a:t>
            </a:r>
          </a:p>
          <a:p>
            <a:pPr marR="0"/>
            <a:endParaRPr lang="ru-RU" sz="2400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4261548" cy="319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ида\Documents\ШАБЛОНЫ\флора нежная\400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2008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764705"/>
            <a:ext cx="7129462" cy="4536504"/>
          </a:xfrm>
        </p:spPr>
        <p:txBody>
          <a:bodyPr>
            <a:noAutofit/>
          </a:bodyPr>
          <a:lstStyle/>
          <a:p>
            <a:pPr marR="0"/>
            <a:r>
              <a:rPr lang="ru-RU" sz="2400" dirty="0" smtClean="0"/>
              <a:t> « Страна мальчиков и девочек»</a:t>
            </a:r>
            <a:endParaRPr lang="ru-RU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ида\Documents\ШАБЛОНЫ\флора нежная\400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764705"/>
            <a:ext cx="7129462" cy="4536504"/>
          </a:xfrm>
        </p:spPr>
        <p:txBody>
          <a:bodyPr>
            <a:noAutofit/>
          </a:bodyPr>
          <a:lstStyle/>
          <a:p>
            <a:pPr marR="0"/>
            <a:r>
              <a:rPr lang="ru-RU" sz="2400" dirty="0" smtClean="0"/>
              <a:t> « Страна мальчиков и девочек»</a:t>
            </a:r>
            <a:endParaRPr lang="ru-RU" sz="2400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705678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ида\Documents\ШАБЛОНЫ\флора нежная\400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764705"/>
            <a:ext cx="7129462" cy="4536504"/>
          </a:xfrm>
        </p:spPr>
        <p:txBody>
          <a:bodyPr>
            <a:noAutofit/>
          </a:bodyPr>
          <a:lstStyle/>
          <a:p>
            <a:pPr marR="0"/>
            <a:r>
              <a:rPr lang="ru-RU" sz="2400" dirty="0" smtClean="0"/>
              <a:t> « Страна мальчиков и девочек»</a:t>
            </a:r>
            <a:endParaRPr lang="ru-RU" sz="2400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77686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ида\Documents\ШАБЛОНЫ\флора нежная\400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764705"/>
            <a:ext cx="7129462" cy="4536504"/>
          </a:xfrm>
        </p:spPr>
        <p:txBody>
          <a:bodyPr>
            <a:noAutofit/>
          </a:bodyPr>
          <a:lstStyle/>
          <a:p>
            <a:pPr marR="0"/>
            <a:r>
              <a:rPr lang="ru-RU" sz="2400" dirty="0" smtClean="0"/>
              <a:t> « Страна мальчиков и девочек»</a:t>
            </a:r>
            <a:endParaRPr lang="ru-RU" sz="2400" dirty="0" smtClean="0"/>
          </a:p>
        </p:txBody>
      </p:sp>
      <p:pic>
        <p:nvPicPr>
          <p:cNvPr id="6" name="Рисунок 5" descr="G:\фотки конкурс воспитатель года2010\STP645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727280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ида\Documents\ШАБЛОНЫ\флора нежная\400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764705"/>
            <a:ext cx="7129462" cy="4536504"/>
          </a:xfrm>
        </p:spPr>
        <p:txBody>
          <a:bodyPr>
            <a:noAutofit/>
          </a:bodyPr>
          <a:lstStyle/>
          <a:p>
            <a:pPr marR="0"/>
            <a:r>
              <a:rPr lang="ru-RU" sz="2400" dirty="0" smtClean="0"/>
              <a:t> « Страна мальчиков и девочек»</a:t>
            </a:r>
            <a:endParaRPr lang="ru-RU" sz="2400" dirty="0" smtClean="0"/>
          </a:p>
        </p:txBody>
      </p:sp>
      <p:pic>
        <p:nvPicPr>
          <p:cNvPr id="10" name="Рисунок 9" descr="G:\фотки конкурс воспитатель года2010\STP64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9208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ида\Documents\ШАБЛОНЫ\флора нежная\400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764705"/>
            <a:ext cx="7129462" cy="4536504"/>
          </a:xfrm>
        </p:spPr>
        <p:txBody>
          <a:bodyPr>
            <a:noAutofit/>
          </a:bodyPr>
          <a:lstStyle/>
          <a:p>
            <a:pPr marR="0"/>
            <a:r>
              <a:rPr lang="ru-RU" sz="2400" dirty="0" smtClean="0"/>
              <a:t> « Страна мальчиков и девочек»</a:t>
            </a:r>
            <a:endParaRPr lang="ru-RU" sz="2400" dirty="0" smtClean="0"/>
          </a:p>
        </p:txBody>
      </p:sp>
      <p:pic>
        <p:nvPicPr>
          <p:cNvPr id="6" name="Рисунок 5" descr="G:\фотки конкурс воспитатель года2010\STP645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4168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аида\Documents\ШАБЛОНЫ\флора нежная\4006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30243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764705"/>
            <a:ext cx="7129462" cy="4536504"/>
          </a:xfrm>
        </p:spPr>
        <p:txBody>
          <a:bodyPr>
            <a:noAutofit/>
          </a:bodyPr>
          <a:lstStyle/>
          <a:p>
            <a:pPr marR="0"/>
            <a:r>
              <a:rPr lang="ru-RU" sz="2400" dirty="0" smtClean="0"/>
              <a:t> « Страна мальчиков и девочек»</a:t>
            </a:r>
            <a:endParaRPr lang="ru-RU" sz="2400" dirty="0" smtClean="0"/>
          </a:p>
        </p:txBody>
      </p:sp>
      <p:pic>
        <p:nvPicPr>
          <p:cNvPr id="7" name="Рисунок 6" descr="G:\фотки конкурс воспитатель года2010\STP645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4888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</TotalTime>
  <Words>60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2013-11-14T13:19:52Z</dcterms:created>
  <dcterms:modified xsi:type="dcterms:W3CDTF">2013-11-14T14:23:05Z</dcterms:modified>
</cp:coreProperties>
</file>