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44A681-93A7-4831-8EA1-8EA8B027EF2C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C51DBD-2CF5-46A7-B571-E985FEBC64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youtu.be/nuTLDQj9pLk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hyperlink" Target="http://youtu.be/9Wbt0vaDqu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36712"/>
            <a:ext cx="6172200" cy="194421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What are your</a:t>
            </a:r>
            <a:b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Rounded MT Bold" pitchFamily="34" charset="0"/>
              </a:rPr>
              <a:t>favourite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 animals?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554" name="Picture 2" descr="http://im4-tub-ru.yandex.net/i?id=40227925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4606" y="3688831"/>
            <a:ext cx="3681690" cy="2476473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4032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A bl</a:t>
            </a:r>
            <a:r>
              <a:rPr lang="en-US" sz="6000" u="sng" dirty="0" smtClean="0"/>
              <a:t>a</a:t>
            </a:r>
            <a:r>
              <a:rPr lang="en-US" sz="6000" dirty="0" smtClean="0"/>
              <a:t>ck c</a:t>
            </a:r>
            <a:r>
              <a:rPr lang="en-US" sz="6000" u="sng" dirty="0" smtClean="0"/>
              <a:t>a</a:t>
            </a:r>
            <a:r>
              <a:rPr lang="en-US" sz="6000" dirty="0" smtClean="0"/>
              <a:t>t </a:t>
            </a:r>
          </a:p>
          <a:p>
            <a:pPr algn="ctr">
              <a:buNone/>
            </a:pPr>
            <a:r>
              <a:rPr lang="en-US" sz="6000" dirty="0" smtClean="0"/>
              <a:t>s</a:t>
            </a:r>
            <a:r>
              <a:rPr lang="en-US" sz="6000" u="sng" dirty="0" smtClean="0"/>
              <a:t>a</a:t>
            </a:r>
            <a:r>
              <a:rPr lang="en-US" sz="6000" dirty="0" smtClean="0"/>
              <a:t>t on a m</a:t>
            </a:r>
            <a:r>
              <a:rPr lang="en-US" sz="6000" u="sng" dirty="0" smtClean="0"/>
              <a:t>a</a:t>
            </a:r>
            <a:r>
              <a:rPr lang="en-US" sz="6000" dirty="0" smtClean="0"/>
              <a:t>t </a:t>
            </a:r>
          </a:p>
          <a:p>
            <a:pPr algn="ctr">
              <a:buNone/>
            </a:pPr>
            <a:r>
              <a:rPr lang="en-US" sz="6000" dirty="0" smtClean="0"/>
              <a:t>and </a:t>
            </a:r>
            <a:r>
              <a:rPr lang="en-US" sz="6000" u="sng" dirty="0" smtClean="0"/>
              <a:t>a</a:t>
            </a:r>
            <a:r>
              <a:rPr lang="en-US" sz="6000" dirty="0" smtClean="0"/>
              <a:t>te a f</a:t>
            </a:r>
            <a:r>
              <a:rPr lang="en-US" sz="6000" u="sng" dirty="0" smtClean="0"/>
              <a:t>a</a:t>
            </a:r>
            <a:r>
              <a:rPr lang="en-US" sz="6000" dirty="0" smtClean="0"/>
              <a:t>t r</a:t>
            </a:r>
            <a:r>
              <a:rPr lang="en-US" sz="6000" u="sng" dirty="0" smtClean="0"/>
              <a:t>a</a:t>
            </a:r>
            <a:r>
              <a:rPr lang="en-US" sz="6000" dirty="0" smtClean="0"/>
              <a:t>t</a:t>
            </a:r>
            <a:endParaRPr lang="ru-RU" sz="6000" dirty="0"/>
          </a:p>
        </p:txBody>
      </p:sp>
      <p:pic>
        <p:nvPicPr>
          <p:cNvPr id="26626" name="Picture 2" descr="http://im2-tub-ru.yandex.net/i?id=387424983-1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257683"/>
            <a:ext cx="1296144" cy="240026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6-tub-ru.yandex.net/i?id=225067341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068960"/>
            <a:ext cx="1944216" cy="2390430"/>
          </a:xfrm>
          <a:prstGeom prst="rect">
            <a:avLst/>
          </a:prstGeom>
          <a:noFill/>
        </p:spPr>
      </p:pic>
      <p:pic>
        <p:nvPicPr>
          <p:cNvPr id="27652" name="Picture 4" descr="http://im6-tub-ru.yandex.net/i?id=173262472-4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484784"/>
            <a:ext cx="1612979" cy="2016224"/>
          </a:xfrm>
          <a:prstGeom prst="rect">
            <a:avLst/>
          </a:prstGeom>
          <a:noFill/>
        </p:spPr>
      </p:pic>
      <p:pic>
        <p:nvPicPr>
          <p:cNvPr id="27654" name="Picture 6" descr="http://im0-tub-ru.yandex.net/i?id=574472199-6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620688"/>
            <a:ext cx="2810009" cy="1572766"/>
          </a:xfrm>
          <a:prstGeom prst="rect">
            <a:avLst/>
          </a:prstGeom>
          <a:noFill/>
        </p:spPr>
      </p:pic>
      <p:pic>
        <p:nvPicPr>
          <p:cNvPr id="27656" name="Picture 8" descr="http://im0-tub-ru.yandex.net/i?id=349931502-2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564904"/>
            <a:ext cx="1586096" cy="2016224"/>
          </a:xfrm>
          <a:prstGeom prst="rect">
            <a:avLst/>
          </a:prstGeom>
          <a:noFill/>
        </p:spPr>
      </p:pic>
      <p:pic>
        <p:nvPicPr>
          <p:cNvPr id="27658" name="Picture 10" descr="http://im2-tub-ru.yandex.net/i?id=58296386-4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869160"/>
            <a:ext cx="2152650" cy="1428750"/>
          </a:xfrm>
          <a:prstGeom prst="rect">
            <a:avLst/>
          </a:prstGeom>
          <a:noFill/>
        </p:spPr>
      </p:pic>
      <p:pic>
        <p:nvPicPr>
          <p:cNvPr id="27660" name="Picture 12" descr="http://im4-tub-ru.yandex.net/i?id=138050898-42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5240610"/>
            <a:ext cx="1914525" cy="1428750"/>
          </a:xfrm>
          <a:prstGeom prst="rect">
            <a:avLst/>
          </a:prstGeom>
          <a:noFill/>
        </p:spPr>
      </p:pic>
      <p:pic>
        <p:nvPicPr>
          <p:cNvPr id="27662" name="Picture 14" descr="http://im2-tub-ru.yandex.net/i?id=137216767-09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3212976"/>
            <a:ext cx="1905000" cy="1428750"/>
          </a:xfrm>
          <a:prstGeom prst="rect">
            <a:avLst/>
          </a:prstGeom>
          <a:noFill/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Wild animals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3-tub-ru.yandex.net/i?id=127281314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77072"/>
            <a:ext cx="1905000" cy="1428750"/>
          </a:xfrm>
          <a:prstGeom prst="rect">
            <a:avLst/>
          </a:prstGeom>
          <a:noFill/>
        </p:spPr>
      </p:pic>
      <p:pic>
        <p:nvPicPr>
          <p:cNvPr id="28678" name="Picture 6" descr="http://im5-tub-ru.yandex.net/i?id=5263074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831404"/>
            <a:ext cx="2101205" cy="2173660"/>
          </a:xfrm>
          <a:prstGeom prst="rect">
            <a:avLst/>
          </a:prstGeom>
          <a:noFill/>
        </p:spPr>
      </p:pic>
      <p:pic>
        <p:nvPicPr>
          <p:cNvPr id="28680" name="Picture 8" descr="http://im8-tub-ru.yandex.net/i?id=88199374-1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980728"/>
            <a:ext cx="2376264" cy="2200244"/>
          </a:xfrm>
          <a:prstGeom prst="rect">
            <a:avLst/>
          </a:prstGeom>
          <a:noFill/>
        </p:spPr>
      </p:pic>
      <p:pic>
        <p:nvPicPr>
          <p:cNvPr id="28682" name="Picture 10" descr="http://im6-tub-ru.yandex.net/i?id=69466791-1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88640"/>
            <a:ext cx="2016224" cy="2016224"/>
          </a:xfrm>
          <a:prstGeom prst="rect">
            <a:avLst/>
          </a:prstGeom>
          <a:noFill/>
        </p:spPr>
      </p:pic>
      <p:pic>
        <p:nvPicPr>
          <p:cNvPr id="28684" name="Picture 12" descr="http://im7-tub-ru.yandex.net/i?id=436302251-1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365104"/>
            <a:ext cx="2354088" cy="2220838"/>
          </a:xfrm>
          <a:prstGeom prst="rect">
            <a:avLst/>
          </a:prstGeom>
          <a:noFill/>
        </p:spPr>
      </p:pic>
      <p:pic>
        <p:nvPicPr>
          <p:cNvPr id="28686" name="Picture 14" descr="http://im4-tub-ru.yandex.net/i?id=291418290-47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4365104"/>
            <a:ext cx="2543175" cy="1428750"/>
          </a:xfrm>
          <a:prstGeom prst="rect">
            <a:avLst/>
          </a:prstGeom>
          <a:noFill/>
        </p:spPr>
      </p:pic>
      <p:pic>
        <p:nvPicPr>
          <p:cNvPr id="28688" name="Picture 16" descr="http://im6-tub-ru.yandex.net/i?id=48553682-4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3" y="2348880"/>
            <a:ext cx="2545226" cy="1590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Domestic animals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9698" name="Picture 2" descr="http://im3-tub-ru.yandex.net/i?id=255682986-1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00808"/>
            <a:ext cx="3222104" cy="2013815"/>
          </a:xfrm>
          <a:prstGeom prst="rect">
            <a:avLst/>
          </a:prstGeom>
          <a:noFill/>
        </p:spPr>
      </p:pic>
      <p:pic>
        <p:nvPicPr>
          <p:cNvPr id="29700" name="Picture 4" descr="http://im4-tub-ru.yandex.net/i?id=98719020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980728"/>
            <a:ext cx="1584176" cy="1584176"/>
          </a:xfrm>
          <a:prstGeom prst="rect">
            <a:avLst/>
          </a:prstGeom>
          <a:noFill/>
        </p:spPr>
      </p:pic>
      <p:pic>
        <p:nvPicPr>
          <p:cNvPr id="29702" name="Picture 6" descr="http://im0-tub-ru.yandex.net/i?id=396811033-1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041326"/>
            <a:ext cx="1800200" cy="1800200"/>
          </a:xfrm>
          <a:prstGeom prst="rect">
            <a:avLst/>
          </a:prstGeom>
          <a:noFill/>
        </p:spPr>
      </p:pic>
      <p:pic>
        <p:nvPicPr>
          <p:cNvPr id="29704" name="Picture 8" descr="http://im3-tub-ru.yandex.net/i?id=106785002-7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501008"/>
            <a:ext cx="1512168" cy="2160240"/>
          </a:xfrm>
          <a:prstGeom prst="rect">
            <a:avLst/>
          </a:prstGeom>
          <a:noFill/>
        </p:spPr>
      </p:pic>
      <p:pic>
        <p:nvPicPr>
          <p:cNvPr id="29706" name="Picture 10" descr="http://im2-tub-ru.yandex.net/i?id=187542707-5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221088"/>
            <a:ext cx="1512168" cy="2080965"/>
          </a:xfrm>
          <a:prstGeom prst="rect">
            <a:avLst/>
          </a:prstGeom>
          <a:noFill/>
        </p:spPr>
      </p:pic>
      <p:pic>
        <p:nvPicPr>
          <p:cNvPr id="29708" name="Picture 12" descr="http://im2-tub-ru.yandex.net/i?id=277519351-6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3256077"/>
            <a:ext cx="1656184" cy="2321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8-tub-ru.yandex.net/i?id=59029323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275424"/>
            <a:ext cx="1440160" cy="1878470"/>
          </a:xfrm>
          <a:prstGeom prst="rect">
            <a:avLst/>
          </a:prstGeom>
          <a:noFill/>
        </p:spPr>
      </p:pic>
      <p:pic>
        <p:nvPicPr>
          <p:cNvPr id="30724" name="Picture 4" descr="http://im3-tub-ru.yandex.net/i?id=273169131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10798"/>
            <a:ext cx="2409056" cy="1806792"/>
          </a:xfrm>
          <a:prstGeom prst="rect">
            <a:avLst/>
          </a:prstGeom>
          <a:noFill/>
        </p:spPr>
      </p:pic>
      <p:pic>
        <p:nvPicPr>
          <p:cNvPr id="30726" name="Picture 6" descr="http://im8-tub-ru.yandex.net/i?id=348777473-1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0"/>
            <a:ext cx="1962150" cy="1428750"/>
          </a:xfrm>
          <a:prstGeom prst="rect">
            <a:avLst/>
          </a:prstGeom>
          <a:noFill/>
        </p:spPr>
      </p:pic>
      <p:pic>
        <p:nvPicPr>
          <p:cNvPr id="30728" name="Picture 8" descr="http://im3-tub-ru.yandex.net/i?id=269502505-0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461706"/>
            <a:ext cx="2448272" cy="1836204"/>
          </a:xfrm>
          <a:prstGeom prst="rect">
            <a:avLst/>
          </a:prstGeom>
          <a:noFill/>
        </p:spPr>
      </p:pic>
      <p:pic>
        <p:nvPicPr>
          <p:cNvPr id="30730" name="Picture 10" descr="http://im5-tub-ru.yandex.net/i?id=345224008-43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1" y="1556792"/>
            <a:ext cx="2289043" cy="1716782"/>
          </a:xfrm>
          <a:prstGeom prst="rect">
            <a:avLst/>
          </a:prstGeom>
          <a:noFill/>
        </p:spPr>
      </p:pic>
      <p:pic>
        <p:nvPicPr>
          <p:cNvPr id="30732" name="Picture 12" descr="http://im7-tub-ru.yandex.net/i?id=665864921-46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78439" y="1916832"/>
            <a:ext cx="1984347" cy="1932806"/>
          </a:xfrm>
          <a:prstGeom prst="rect">
            <a:avLst/>
          </a:prstGeom>
          <a:noFill/>
        </p:spPr>
      </p:pic>
      <p:pic>
        <p:nvPicPr>
          <p:cNvPr id="30734" name="Picture 14" descr="http://im0-tub-ru.yandex.net/i?id=299403306-15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72944" y="4149080"/>
            <a:ext cx="201622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Good luck!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1746" name="Picture 2" descr="http://im3-tub-ru.yandex.net/i?id=374792303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7938" y="1676225"/>
            <a:ext cx="3412213" cy="3120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ngz.ru/uploads/posts/www.dni.ru_6/08/04/thumbs/1_skrudzh-makdak-stal-bogateyshim-personazhe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238125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opotel.ro/imgs/userimg/g3833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458" y="2852936"/>
            <a:ext cx="325426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6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22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What are your  favourite animals?</vt:lpstr>
      <vt:lpstr>Презентация PowerPoint</vt:lpstr>
      <vt:lpstr>Wild animals</vt:lpstr>
      <vt:lpstr>Презентация PowerPoint</vt:lpstr>
      <vt:lpstr>Domestic animals</vt:lpstr>
      <vt:lpstr>Презентация PowerPoint</vt:lpstr>
      <vt:lpstr>Good luck!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your  favourite animals?</dc:title>
  <dc:creator>Computer</dc:creator>
  <cp:lastModifiedBy>61</cp:lastModifiedBy>
  <cp:revision>7</cp:revision>
  <dcterms:created xsi:type="dcterms:W3CDTF">2013-11-03T16:10:14Z</dcterms:created>
  <dcterms:modified xsi:type="dcterms:W3CDTF">2013-11-07T12:14:21Z</dcterms:modified>
</cp:coreProperties>
</file>