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30.10.2016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060848"/>
            <a:ext cx="8686800" cy="18002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Накладные карманы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Задание группам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04800" y="1554162"/>
            <a:ext cx="8839200" cy="482716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i="1" dirty="0" smtClean="0"/>
              <a:t>                                   </a:t>
            </a:r>
            <a:r>
              <a:rPr lang="ru-RU" i="1" dirty="0" smtClean="0">
                <a:solidFill>
                  <a:srgbClr val="FF0000"/>
                </a:solidFill>
              </a:rPr>
              <a:t>1группа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tx1"/>
                </a:solidFill>
              </a:rPr>
              <a:t>Составить </a:t>
            </a:r>
            <a:r>
              <a:rPr lang="ru-RU" dirty="0" smtClean="0">
                <a:solidFill>
                  <a:schemeClr val="tx1"/>
                </a:solidFill>
              </a:rPr>
              <a:t>последовательность обработки  накладного кармана по предложенным  схемам.</a:t>
            </a:r>
          </a:p>
          <a:p>
            <a:pPr>
              <a:lnSpc>
                <a:spcPct val="120000"/>
              </a:lnSpc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smtClean="0">
                <a:solidFill>
                  <a:srgbClr val="FF0000"/>
                </a:solidFill>
              </a:rPr>
              <a:t>                                   </a:t>
            </a:r>
            <a:r>
              <a:rPr lang="ru-RU" i="1" dirty="0" smtClean="0">
                <a:solidFill>
                  <a:srgbClr val="FF0000"/>
                </a:solidFill>
              </a:rPr>
              <a:t>2 </a:t>
            </a:r>
            <a:r>
              <a:rPr lang="ru-RU" i="1" dirty="0" smtClean="0">
                <a:solidFill>
                  <a:srgbClr val="FF0000"/>
                </a:solidFill>
              </a:rPr>
              <a:t>группа 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tx1"/>
                </a:solidFill>
              </a:rPr>
              <a:t>Составить  последовательность  обработки накладного кармана по натуральным образцам. </a:t>
            </a:r>
          </a:p>
          <a:p>
            <a:pPr>
              <a:lnSpc>
                <a:spcPct val="120000"/>
              </a:lnSpc>
              <a:buNone/>
            </a:pPr>
            <a:endParaRPr lang="ru-RU" i="1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                              </a:t>
            </a:r>
            <a:r>
              <a:rPr lang="ru-RU" i="1" dirty="0" smtClean="0">
                <a:solidFill>
                  <a:srgbClr val="FF0000"/>
                </a:solidFill>
              </a:rPr>
              <a:t>3 </a:t>
            </a:r>
            <a:r>
              <a:rPr lang="ru-RU" i="1" dirty="0" smtClean="0">
                <a:solidFill>
                  <a:srgbClr val="FF0000"/>
                </a:solidFill>
              </a:rPr>
              <a:t>группа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tx1"/>
                </a:solidFill>
              </a:rPr>
              <a:t>Указать </a:t>
            </a:r>
            <a:r>
              <a:rPr lang="ru-RU" dirty="0" smtClean="0">
                <a:solidFill>
                  <a:schemeClr val="tx1"/>
                </a:solidFill>
              </a:rPr>
              <a:t>направление нити основы и утка в деталях кроя ,  перечислить срезы 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47864" y="404664"/>
            <a:ext cx="22455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группа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8" name="Picture 6" descr="12 nakladnye karmany s oborkoi po krayu10"/>
          <p:cNvPicPr>
            <a:picLocks noChangeAspect="1" noChangeArrowheads="1"/>
          </p:cNvPicPr>
          <p:nvPr/>
        </p:nvPicPr>
        <p:blipFill>
          <a:blip r:embed="rId2" cstate="print"/>
          <a:srcRect l="18071" t="17672" r="17173" b="7710"/>
          <a:stretch>
            <a:fillRect/>
          </a:stretch>
        </p:blipFill>
        <p:spPr bwMode="auto">
          <a:xfrm>
            <a:off x="2339752" y="5013176"/>
            <a:ext cx="1792621" cy="1584176"/>
          </a:xfrm>
          <a:prstGeom prst="rect">
            <a:avLst/>
          </a:prstGeom>
          <a:noFill/>
        </p:spPr>
      </p:pic>
      <p:pic>
        <p:nvPicPr>
          <p:cNvPr id="3080" name="Picture 8" descr="11 nakladnye karmany s oborkoi po krayu9"/>
          <p:cNvPicPr>
            <a:picLocks noChangeAspect="1" noChangeArrowheads="1"/>
          </p:cNvPicPr>
          <p:nvPr/>
        </p:nvPicPr>
        <p:blipFill>
          <a:blip r:embed="rId3" cstate="print"/>
          <a:srcRect l="19578" t="17672" r="20184" b="11638"/>
          <a:stretch>
            <a:fillRect/>
          </a:stretch>
        </p:blipFill>
        <p:spPr bwMode="auto">
          <a:xfrm>
            <a:off x="5076056" y="3068960"/>
            <a:ext cx="1666852" cy="1800200"/>
          </a:xfrm>
          <a:prstGeom prst="rect">
            <a:avLst/>
          </a:prstGeom>
          <a:noFill/>
        </p:spPr>
      </p:pic>
      <p:pic>
        <p:nvPicPr>
          <p:cNvPr id="3082" name="Picture 10" descr="7 nakladnye karmany s oborkoi po krayu5"/>
          <p:cNvPicPr>
            <a:picLocks noChangeAspect="1" noChangeArrowheads="1"/>
          </p:cNvPicPr>
          <p:nvPr/>
        </p:nvPicPr>
        <p:blipFill>
          <a:blip r:embed="rId4" cstate="print"/>
          <a:srcRect l="19578" t="13745" r="20184"/>
          <a:stretch>
            <a:fillRect/>
          </a:stretch>
        </p:blipFill>
        <p:spPr bwMode="auto">
          <a:xfrm>
            <a:off x="323528" y="1052736"/>
            <a:ext cx="1440160" cy="1581535"/>
          </a:xfrm>
          <a:prstGeom prst="rect">
            <a:avLst/>
          </a:prstGeom>
          <a:noFill/>
        </p:spPr>
      </p:pic>
      <p:pic>
        <p:nvPicPr>
          <p:cNvPr id="3084" name="Picture 12" descr="8 nakladnye karmany s oborkoi po krayu6"/>
          <p:cNvPicPr>
            <a:picLocks noChangeAspect="1" noChangeArrowheads="1"/>
          </p:cNvPicPr>
          <p:nvPr/>
        </p:nvPicPr>
        <p:blipFill>
          <a:blip r:embed="rId5" cstate="print"/>
          <a:srcRect t="27491" b="37164"/>
          <a:stretch>
            <a:fillRect/>
          </a:stretch>
        </p:blipFill>
        <p:spPr bwMode="auto">
          <a:xfrm>
            <a:off x="2843808" y="2132856"/>
            <a:ext cx="2390775" cy="648072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835696" y="1340768"/>
            <a:ext cx="4196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 .Обметываем верхний срез кармана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292080" y="1916832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2.Обрабатываем долевой срез оборки на </a:t>
            </a:r>
            <a:r>
              <a:rPr lang="ru-RU" dirty="0" err="1" smtClean="0"/>
              <a:t>с\машине</a:t>
            </a:r>
            <a:r>
              <a:rPr lang="ru-RU" dirty="0" smtClean="0"/>
              <a:t> зигзагообразной строчки </a:t>
            </a:r>
            <a:endParaRPr lang="ru-RU" dirty="0"/>
          </a:p>
        </p:txBody>
      </p:sp>
      <p:pic>
        <p:nvPicPr>
          <p:cNvPr id="3086" name="Picture 14" descr="9 nakladnye karmany s oborkoi po krayu7"/>
          <p:cNvPicPr>
            <a:picLocks noChangeAspect="1" noChangeArrowheads="1"/>
          </p:cNvPicPr>
          <p:nvPr/>
        </p:nvPicPr>
        <p:blipFill>
          <a:blip r:embed="rId6" cstate="print"/>
          <a:srcRect l="19578" t="13745" r="21690"/>
          <a:stretch>
            <a:fillRect/>
          </a:stretch>
        </p:blipFill>
        <p:spPr bwMode="auto">
          <a:xfrm>
            <a:off x="323528" y="3068960"/>
            <a:ext cx="1534364" cy="1728192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1835696" y="3501008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 Собранную оборку притачиваем к боковым и нижнему срезу кармана до линии цельнокроеной обтачки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695728" y="3573016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 Цельнокроеную обтачку перегибаем на лицевую сторону и обтачиваем 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427984" y="5445224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5.Выправляем обтачку и оборку , готовый карман </a:t>
            </a:r>
            <a:r>
              <a:rPr lang="ru-RU" dirty="0" err="1" smtClean="0"/>
              <a:t>приутюживаем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Обметывание </a:t>
            </a:r>
            <a:r>
              <a:rPr lang="ru-RU" dirty="0" smtClean="0"/>
              <a:t> </a:t>
            </a:r>
            <a:r>
              <a:rPr lang="ru-RU" dirty="0" err="1" smtClean="0"/>
              <a:t>подкройной</a:t>
            </a:r>
            <a:r>
              <a:rPr lang="ru-RU" dirty="0" smtClean="0"/>
              <a:t> обтачки,</a:t>
            </a:r>
          </a:p>
          <a:p>
            <a:r>
              <a:rPr lang="ru-RU" dirty="0" smtClean="0"/>
              <a:t>Притачивание обтачки к верхнему срезу кармана 0.5-0.7см;</a:t>
            </a:r>
          </a:p>
          <a:p>
            <a:r>
              <a:rPr lang="ru-RU" dirty="0" smtClean="0"/>
              <a:t>Настрачивание шва притачивания 0.1см;</a:t>
            </a:r>
          </a:p>
          <a:p>
            <a:r>
              <a:rPr lang="ru-RU" dirty="0" smtClean="0"/>
              <a:t>Заутюживание обтачки на изнаночную сторону;</a:t>
            </a:r>
          </a:p>
          <a:p>
            <a:r>
              <a:rPr lang="ru-RU" dirty="0" smtClean="0"/>
              <a:t>Заутюживание боковых и нижнего среза кармана на изнаночную сторону 1.0см;</a:t>
            </a:r>
          </a:p>
          <a:p>
            <a:r>
              <a:rPr lang="ru-RU" dirty="0" err="1" smtClean="0"/>
              <a:t>Приутюживание</a:t>
            </a:r>
            <a:r>
              <a:rPr lang="ru-RU" dirty="0" smtClean="0"/>
              <a:t> кармана с лицевой стороны;</a:t>
            </a:r>
          </a:p>
          <a:p>
            <a:r>
              <a:rPr lang="ru-RU" dirty="0" smtClean="0"/>
              <a:t>Настрачивание кармана на основную деталь 0.5-0.7см.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987824" y="332656"/>
            <a:ext cx="21832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группа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9912" y="1554162"/>
            <a:ext cx="5211688" cy="452596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Верхний срез кармана;</a:t>
            </a: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Боковой срез кармана;</a:t>
            </a:r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Нижний срез кармана.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7824" y="332656"/>
            <a:ext cx="21832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группа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с двумя вырезанными соседними углами 4"/>
          <p:cNvSpPr/>
          <p:nvPr/>
        </p:nvSpPr>
        <p:spPr>
          <a:xfrm rot="10800000">
            <a:off x="827584" y="1772816"/>
            <a:ext cx="2304256" cy="2664296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Нить основы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1907704" y="1556792"/>
            <a:ext cx="432048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3059832" y="3068960"/>
            <a:ext cx="36004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5" idx="3"/>
          </p:cNvCxnSpPr>
          <p:nvPr/>
        </p:nvCxnSpPr>
        <p:spPr>
          <a:xfrm>
            <a:off x="1979712" y="4437112"/>
            <a:ext cx="288032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39552" y="2564904"/>
            <a:ext cx="216024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39752" y="126876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419872" y="2852936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195736" y="4581128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23528" y="2204864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1835696" y="1916832"/>
            <a:ext cx="0" cy="21602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4"/>
          <p:cNvSpPr txBox="1">
            <a:spLocks noChangeArrowheads="1"/>
          </p:cNvSpPr>
          <p:nvPr/>
        </p:nvSpPr>
        <p:spPr bwMode="auto">
          <a:xfrm>
            <a:off x="3759200" y="423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33795" name="Text Box 17"/>
          <p:cNvSpPr txBox="1">
            <a:spLocks noChangeArrowheads="1"/>
          </p:cNvSpPr>
          <p:nvPr/>
        </p:nvSpPr>
        <p:spPr bwMode="auto">
          <a:xfrm>
            <a:off x="2608263" y="1504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78901" name="Group 53"/>
          <p:cNvGraphicFramePr>
            <a:graphicFrameLocks noGrp="1"/>
          </p:cNvGraphicFramePr>
          <p:nvPr/>
        </p:nvGraphicFramePr>
        <p:xfrm>
          <a:off x="0" y="1025525"/>
          <a:ext cx="9144000" cy="5832475"/>
        </p:xfrm>
        <a:graphic>
          <a:graphicData uri="http://schemas.openxmlformats.org/drawingml/2006/table">
            <a:tbl>
              <a:tblPr/>
              <a:tblGrid>
                <a:gridCol w="5076056"/>
                <a:gridCol w="4067944"/>
              </a:tblGrid>
              <a:tr h="583247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 уроке я работал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Своей работой на уроке я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Урок показался мне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За урок я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 Мое настроение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 Материал урока для меня был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активно,   пассивно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доволен,   недоволен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коротким,  длинным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 устал,   устал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стало лучше, стало хуже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понятен,        непонятен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интересен,    скучен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полезен,        бесполезен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04" name="Rectangle 54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FFB9E8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>
                <a:solidFill>
                  <a:srgbClr val="000099"/>
                </a:solidFill>
              </a:rPr>
              <a:t>Прием рефлексии «Выбор»</a:t>
            </a:r>
            <a:endParaRPr lang="ru-RU" b="1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36912"/>
            <a:ext cx="828092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7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СПАСИБО </a:t>
            </a:r>
            <a:r>
              <a:rPr lang="ru-RU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за Урок! </a:t>
            </a:r>
            <a:endParaRPr lang="ru-RU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44</TotalTime>
  <Words>237</Words>
  <Application>Microsoft Office PowerPoint</Application>
  <PresentationFormat>Экран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Накладные карманы</vt:lpstr>
      <vt:lpstr>Задание группам 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Накладные карманы</dc:title>
  <dc:creator>ло</dc:creator>
  <cp:lastModifiedBy>ло</cp:lastModifiedBy>
  <cp:revision>6</cp:revision>
  <dcterms:created xsi:type="dcterms:W3CDTF">2016-10-30T10:59:54Z</dcterms:created>
  <dcterms:modified xsi:type="dcterms:W3CDTF">2016-10-30T11:54:25Z</dcterms:modified>
</cp:coreProperties>
</file>