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7" r:id="rId24"/>
    <p:sldId id="264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5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269D-714E-4D8B-8A3A-C666A35DB52F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242889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глазами эколога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21256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rcRect r="942" b="24853"/>
          <a:stretch>
            <a:fillRect/>
          </a:stretch>
        </p:blipFill>
        <p:spPr>
          <a:xfrm>
            <a:off x="357158" y="214290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365651" cy="6274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460900" cy="6345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270399" cy="620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198962" cy="614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351612"/>
            <a:ext cx="8294213" cy="622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8222774" cy="6167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Проверь  усвоение  материала.</a:t>
            </a:r>
            <a:br>
              <a:rPr lang="ru-RU" sz="3200" b="1" dirty="0" smtClean="0"/>
            </a:br>
            <a:r>
              <a:rPr lang="ru-RU" sz="3200" b="1" dirty="0"/>
              <a:t> </a:t>
            </a:r>
            <a:r>
              <a:rPr lang="ru-RU" sz="3200" b="1" dirty="0" smtClean="0"/>
              <a:t>                                    ТЕСТ.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1. Как называется  наука, которая узнает о прошлом , изучая  древние предметы и сооружения.</a:t>
            </a:r>
          </a:p>
          <a:p>
            <a:pPr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астрономия            б) археология        в) геология</a:t>
            </a:r>
          </a:p>
          <a:p>
            <a:pPr>
              <a:buNone/>
            </a:pPr>
            <a:r>
              <a:rPr lang="ru-RU" sz="2400" b="1" dirty="0" smtClean="0"/>
              <a:t>2.Что относится к вещественным историческим источникам?</a:t>
            </a:r>
          </a:p>
          <a:p>
            <a:pPr>
              <a:buNone/>
            </a:pPr>
            <a:r>
              <a:rPr lang="ru-RU" sz="2400" b="1" dirty="0" smtClean="0"/>
              <a:t>а) орудия труда      б) письма        в) сказки</a:t>
            </a:r>
          </a:p>
          <a:p>
            <a:pPr>
              <a:buNone/>
            </a:pPr>
            <a:r>
              <a:rPr lang="ru-RU" sz="2400" b="1" dirty="0" smtClean="0"/>
              <a:t>3. Что не относится к письменным историческим источникам?</a:t>
            </a:r>
          </a:p>
          <a:p>
            <a:pPr>
              <a:buNone/>
            </a:pPr>
            <a:r>
              <a:rPr lang="ru-RU" sz="2400" b="1" dirty="0" smtClean="0"/>
              <a:t>а) летописи           б) рукописи          в) монеты</a:t>
            </a:r>
          </a:p>
          <a:p>
            <a:pPr>
              <a:buNone/>
            </a:pPr>
            <a:r>
              <a:rPr lang="ru-RU" sz="2400" b="1" dirty="0" smtClean="0"/>
              <a:t>4. Где  хранятся  многие  предметы  старины.</a:t>
            </a:r>
          </a:p>
          <a:p>
            <a:pPr>
              <a:buNone/>
            </a:pPr>
            <a:r>
              <a:rPr lang="ru-RU" sz="2400" b="1" dirty="0" smtClean="0"/>
              <a:t>а) на складах       б) в музеях         в) на выставках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22775" cy="6167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79965" cy="643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94213" cy="622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2/23Feb/StarsPrintPr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im0-tub-ru.yandex.net/i?id=d677e67ec0532df9a1aacbb3f115df71&amp;n=33&amp;h=190&amp;w=28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04"/>
            <a:ext cx="4100538" cy="2714644"/>
          </a:xfrm>
          <a:prstGeom prst="rect">
            <a:avLst/>
          </a:prstGeom>
          <a:noFill/>
        </p:spPr>
      </p:pic>
      <p:pic>
        <p:nvPicPr>
          <p:cNvPr id="20486" name="Picture 6" descr="https://xxivek.net/res/img/uploads/0ad5215afac4a600a81c48ae798032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679033"/>
            <a:ext cx="3857652" cy="2893239"/>
          </a:xfrm>
          <a:prstGeom prst="rect">
            <a:avLst/>
          </a:prstGeom>
          <a:noFill/>
        </p:spPr>
      </p:pic>
      <p:pic>
        <p:nvPicPr>
          <p:cNvPr id="20490" name="Picture 10" descr="http://businessnews.kz/wp-content/uploads/2015/02/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1714488"/>
            <a:ext cx="4857784" cy="3454424"/>
          </a:xfrm>
          <a:prstGeom prst="rect">
            <a:avLst/>
          </a:prstGeom>
          <a:noFill/>
        </p:spPr>
      </p:pic>
      <p:pic>
        <p:nvPicPr>
          <p:cNvPr id="20492" name="Picture 12" descr="http://www.newacropol.ru/pub/Anuario/2004/foto/NA044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3714752"/>
            <a:ext cx="3964809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357166"/>
            <a:ext cx="38576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в любую непогоду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Охранять хотим природу.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своих дворов начнём,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Мусор быстро соберём.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Стёкла битые кругом,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походишь босиком.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Грабли, вёдра и лопаты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Разобрали все ребята.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Навалились на дела,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работа в ход пошла.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Клумбы новые разбили,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Маргаритки посадили.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деревья не грустили,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водою напоили.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8" name="Picture 8" descr="http://www.bugulma.ws/images/novosti/15/jekologija-26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571480"/>
            <a:ext cx="3429024" cy="2571768"/>
          </a:xfrm>
          <a:prstGeom prst="rect">
            <a:avLst/>
          </a:prstGeom>
          <a:noFill/>
        </p:spPr>
      </p:pic>
      <p:pic>
        <p:nvPicPr>
          <p:cNvPr id="11" name="Picture 2" descr="https://files.prezentacii.org/14/12/6799/data/pres/s5s10262.pn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143512"/>
            <a:ext cx="1214446" cy="127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рисунки\2008_06_21на кану\IMG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Любите родную природу - озёра, леса и поля.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Ведь это же наша  с  тобою  навеки  родная  земля.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 ней мы с тобою  родились, живём мы с тобою на ней.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Так будем же, люди, все вместе мы к ней относиться  добрей.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6437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Чему  учит нас это стихотворение?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что вы поняли  на сегодняшнем  уроке?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Над чем  задумались?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Что хотелось бы вам  изменить  в  жизни?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что для  этого  нужно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Д\з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Стр. 47 – 53, Т. стр. 15 – 16,  рисунок  - плакат о защите окружающей  среды.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ИГНАТЬЕВА\Рабочий стол\ekol04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3214710" cy="237532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147" name="Picture 3" descr="C:\Documents and Settings\ИГНАТЬЕВА\Рабочий стол\baikal3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2571744"/>
            <a:ext cx="3323747" cy="24288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5. Какой термин не обозначает  отрезок времени, длиной в 100 лет?</a:t>
            </a:r>
          </a:p>
          <a:p>
            <a:pPr>
              <a:buNone/>
            </a:pPr>
            <a:r>
              <a:rPr lang="ru-RU" sz="2400" b="1" dirty="0" smtClean="0"/>
              <a:t>а) столетие               б) тысячелетие            в) век</a:t>
            </a:r>
          </a:p>
          <a:p>
            <a:pPr>
              <a:buNone/>
            </a:pPr>
            <a:r>
              <a:rPr lang="ru-RU" sz="2400" b="1" dirty="0" smtClean="0"/>
              <a:t>6. Какими  цифрами в истории принято обозначать  годы?</a:t>
            </a:r>
          </a:p>
          <a:p>
            <a:pPr>
              <a:buNone/>
            </a:pPr>
            <a:r>
              <a:rPr lang="ru-RU" sz="2400" b="1" dirty="0" smtClean="0"/>
              <a:t>а) арабскими             б) римскими         в) китайскими</a:t>
            </a:r>
          </a:p>
          <a:p>
            <a:pPr>
              <a:buNone/>
            </a:pPr>
            <a:r>
              <a:rPr lang="ru-RU" sz="2400" b="1" dirty="0" smtClean="0"/>
              <a:t>7. Какими  цифрами в истории принято обозначать  века?</a:t>
            </a:r>
          </a:p>
          <a:p>
            <a:pPr>
              <a:buNone/>
            </a:pPr>
            <a:r>
              <a:rPr lang="ru-RU" sz="2400" b="1" dirty="0" smtClean="0"/>
              <a:t>а) арабскими             б) римскими         в) китайскими</a:t>
            </a:r>
          </a:p>
          <a:p>
            <a:pPr>
              <a:buNone/>
            </a:pPr>
            <a:r>
              <a:rPr lang="ru-RU" sz="2400" b="1" dirty="0" smtClean="0"/>
              <a:t>8. К какому веку относится 1023 год?</a:t>
            </a:r>
          </a:p>
          <a:p>
            <a:pPr>
              <a:buNone/>
            </a:pPr>
            <a:r>
              <a:rPr lang="ru-RU" sz="2400" b="1" dirty="0" smtClean="0"/>
              <a:t>а) к </a:t>
            </a:r>
            <a:r>
              <a:rPr lang="en-US" sz="2400" b="1" dirty="0" smtClean="0"/>
              <a:t>IX </a:t>
            </a:r>
            <a:r>
              <a:rPr lang="ru-RU" sz="2400" b="1" dirty="0" smtClean="0"/>
              <a:t> веку             б) к  </a:t>
            </a:r>
            <a:r>
              <a:rPr lang="en-US" sz="2400" b="1" dirty="0" smtClean="0"/>
              <a:t>X</a:t>
            </a:r>
            <a:r>
              <a:rPr lang="ru-RU" sz="2400" b="1" dirty="0" smtClean="0"/>
              <a:t> веку        в) к</a:t>
            </a:r>
            <a:r>
              <a:rPr lang="en-US" sz="2400" b="1" dirty="0" smtClean="0"/>
              <a:t>  XI</a:t>
            </a:r>
            <a:r>
              <a:rPr lang="ru-RU" sz="2400" b="1" dirty="0" smtClean="0"/>
              <a:t> веку</a:t>
            </a:r>
          </a:p>
          <a:p>
            <a:pPr>
              <a:buNone/>
            </a:pPr>
            <a:r>
              <a:rPr lang="ru-RU" sz="2400" b="1" dirty="0" smtClean="0"/>
              <a:t>9. Какой век обозначен цифрами </a:t>
            </a:r>
            <a:r>
              <a:rPr lang="en-US" sz="2400" b="1" dirty="0" smtClean="0"/>
              <a:t>XIV</a:t>
            </a:r>
            <a:r>
              <a:rPr lang="ru-RU" sz="2400" b="1" dirty="0" smtClean="0"/>
              <a:t>?</a:t>
            </a:r>
          </a:p>
          <a:p>
            <a:pPr>
              <a:buNone/>
            </a:pPr>
            <a:r>
              <a:rPr lang="ru-RU" sz="2400" b="1" dirty="0" smtClean="0"/>
              <a:t>а)  14 век                 б) 16 век         в) 19 век</a:t>
            </a:r>
          </a:p>
          <a:p>
            <a:pPr>
              <a:buNone/>
            </a:pPr>
            <a:r>
              <a:rPr lang="ru-RU" sz="2400" b="1" dirty="0" smtClean="0"/>
              <a:t>10. В каком  веке мы  живём?</a:t>
            </a:r>
          </a:p>
          <a:p>
            <a:pPr>
              <a:buNone/>
            </a:pPr>
            <a:r>
              <a:rPr lang="ru-RU" sz="2400" b="1" dirty="0" smtClean="0"/>
              <a:t>а)  в </a:t>
            </a:r>
            <a:r>
              <a:rPr lang="en-US" sz="2400" b="1" dirty="0" smtClean="0"/>
              <a:t>XX </a:t>
            </a:r>
            <a:r>
              <a:rPr lang="ru-RU" sz="2400" b="1" dirty="0" smtClean="0"/>
              <a:t> веке             б) в </a:t>
            </a:r>
            <a:r>
              <a:rPr lang="en-US" sz="2400" b="1" dirty="0" smtClean="0"/>
              <a:t>XXI</a:t>
            </a:r>
            <a:r>
              <a:rPr lang="ru-RU" sz="2400" b="1" dirty="0" smtClean="0"/>
              <a:t> веке        в)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en-US" sz="2400" b="1" dirty="0" smtClean="0"/>
              <a:t>XXII</a:t>
            </a:r>
            <a:r>
              <a:rPr lang="ru-RU" sz="2400" b="1" dirty="0" smtClean="0"/>
              <a:t> веке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Проверка: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1.б,  2.а,  3.в,  4.б,  5.б,  6.а,  7.б,  8.в,  9.а,  10.б.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 smtClean="0"/>
              <a:t>                            Оцени работу:</a:t>
            </a:r>
          </a:p>
          <a:p>
            <a:pPr>
              <a:buNone/>
            </a:pPr>
            <a:r>
              <a:rPr lang="ru-RU" i="1" dirty="0" smtClean="0"/>
              <a:t>               «5» - без ошибок или 1 ошибка</a:t>
            </a:r>
          </a:p>
          <a:p>
            <a:pPr>
              <a:buNone/>
            </a:pPr>
            <a:r>
              <a:rPr lang="ru-RU" i="1" dirty="0" smtClean="0"/>
              <a:t>               «4» - 2-3 ошибки</a:t>
            </a:r>
          </a:p>
          <a:p>
            <a:pPr>
              <a:buNone/>
            </a:pPr>
            <a:r>
              <a:rPr lang="ru-RU" i="1" dirty="0" smtClean="0"/>
              <a:t>               «3» - 4 – 5 ошибок</a:t>
            </a:r>
          </a:p>
          <a:p>
            <a:pPr>
              <a:buNone/>
            </a:pPr>
            <a:r>
              <a:rPr lang="ru-RU" i="1" dirty="0" smtClean="0"/>
              <a:t>               «2» - 6 и более ошибок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2008_06_21на кану\IMG_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23574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Природа  дарит  людям  чудеса,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Мы навечно стали  должниками.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Долг природе мы обязаны  отдать,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Ведь иначе мы не сможем выжить сами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Жизнь древних людей  зависела от  капризов  природы.</a:t>
            </a:r>
          </a:p>
          <a:p>
            <a:pPr>
              <a:buNone/>
            </a:pPr>
            <a:r>
              <a:rPr lang="ru-RU" dirty="0" smtClean="0"/>
              <a:t>              Они  жили  в  шалашах, в пещерах. Добывали  пищу  охотясь на животных, добывая съедобные плоды. </a:t>
            </a:r>
            <a:endParaRPr lang="ru-RU" dirty="0"/>
          </a:p>
        </p:txBody>
      </p:sp>
      <p:pic>
        <p:nvPicPr>
          <p:cNvPr id="2050" name="Picture 2" descr="C:\Documents and Settings\ИГНАТЬЕВА\Рабочий стол\pezh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428892" cy="27031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1" name="Picture 3" descr="C:\Documents and Settings\ИГНАТЬЕВА\Рабочий стол\pr4050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66"/>
            <a:ext cx="2428892" cy="27031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2" name="Picture 4" descr="C:\Documents and Settings\ИГНАТЬЕВА\Рабочий стол\wayl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5"/>
            <a:ext cx="2428892" cy="27031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358114" cy="14827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Жизнь не стоит на месте.  Человек  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решил покорить себе природу.  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И наша  планета  стала  болеть.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 descr="C:\Documents and Settings\ИГНАТЬЕВА\Рабочий стол\6dvs07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928958" cy="2071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100" name="Picture 4" descr="C:\Documents and Settings\ИГНАТЬЕВА\Рабочий стол\vzr003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2928958" cy="2071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101" name="Picture 5" descr="C:\Documents and Settings\ИГНАТЬЕВА\Рабочий стол\mogu0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8"/>
            <a:ext cx="2928958" cy="23646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102" name="Picture 6" descr="C:\Documents and Settings\ИГНАТЬЕВА\Рабочий стол\ie00011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14818"/>
            <a:ext cx="2928958" cy="23574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Блок-схема: процесс 8"/>
          <p:cNvSpPr/>
          <p:nvPr/>
        </p:nvSpPr>
        <p:spPr>
          <a:xfrm>
            <a:off x="285720" y="1643050"/>
            <a:ext cx="571504" cy="500066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ЭКОЛОГИЧЕСКИЕ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143900" y="1571612"/>
            <a:ext cx="571504" cy="500066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ПРОБЛЕМЫ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0"/>
            <a:ext cx="5497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«Мир глазами эколога»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Мои рисунки\2008_06_21на кану\IMG_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148239" cy="47863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075" name="Picture 3" descr="C:\Documents and Settings\ИГНАТЬЕВА\Рабочий стол\vzr0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286280" cy="47702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/>
              <a:t>     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/>
              <a:t>    1 группа </a:t>
            </a:r>
            <a:r>
              <a:rPr lang="ru-RU" b="1" i="1" dirty="0" smtClean="0">
                <a:solidFill>
                  <a:schemeClr val="accent1"/>
                </a:solidFill>
              </a:rPr>
              <a:t>«Вода»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</a:t>
            </a:r>
            <a:r>
              <a:rPr lang="ru-RU" b="1" i="1" dirty="0" smtClean="0"/>
              <a:t>2</a:t>
            </a:r>
            <a:r>
              <a:rPr lang="ru-RU" i="1" dirty="0" smtClean="0"/>
              <a:t> </a:t>
            </a:r>
            <a:r>
              <a:rPr lang="ru-RU" b="1" i="1" dirty="0" smtClean="0"/>
              <a:t>группа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«Земля»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</a:t>
            </a:r>
            <a:r>
              <a:rPr lang="ru-RU" b="1" i="1" dirty="0" smtClean="0"/>
              <a:t>3</a:t>
            </a:r>
            <a:r>
              <a:rPr lang="ru-RU" i="1" dirty="0" smtClean="0"/>
              <a:t> </a:t>
            </a:r>
            <a:r>
              <a:rPr lang="ru-RU" b="1" i="1" dirty="0" smtClean="0"/>
              <a:t>группа </a:t>
            </a:r>
            <a:r>
              <a:rPr lang="ru-RU" b="1" i="1" dirty="0" smtClean="0">
                <a:solidFill>
                  <a:srgbClr val="00B050"/>
                </a:solidFill>
              </a:rPr>
              <a:t>«Лес»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Обсудите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 группах,  как  найти  решение  экологических  проблем.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483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Мир глазами эколога</vt:lpstr>
      <vt:lpstr>Проверь  усвоение  материала.                                      ТЕСТ.</vt:lpstr>
      <vt:lpstr>Слайд 3</vt:lpstr>
      <vt:lpstr>Проверка:</vt:lpstr>
      <vt:lpstr>Слайд 5</vt:lpstr>
      <vt:lpstr>Слайд 6</vt:lpstr>
      <vt:lpstr>Слайд 7</vt:lpstr>
      <vt:lpstr>Слайд 8</vt:lpstr>
      <vt:lpstr>           1 группа «Вода»        2 группа «Земля»        3 группа «Лес»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 усвоение  материала.                                      ТЕСТ.</dc:title>
  <dc:creator>IGNATIEVA</dc:creator>
  <cp:lastModifiedBy>User</cp:lastModifiedBy>
  <cp:revision>14</cp:revision>
  <dcterms:created xsi:type="dcterms:W3CDTF">2008-09-29T15:05:34Z</dcterms:created>
  <dcterms:modified xsi:type="dcterms:W3CDTF">2017-09-25T19:17:49Z</dcterms:modified>
</cp:coreProperties>
</file>