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7" r:id="rId3"/>
    <p:sldId id="259" r:id="rId4"/>
    <p:sldId id="265" r:id="rId5"/>
    <p:sldId id="268" r:id="rId6"/>
    <p:sldId id="278" r:id="rId7"/>
    <p:sldId id="273" r:id="rId8"/>
    <p:sldId id="274" r:id="rId9"/>
    <p:sldId id="272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odvignaroda.mil.ru/?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</a:rPr>
              <a:t>Солдатские письма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in\Desktop\WP_20150415_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698842"/>
            <a:ext cx="3200400" cy="35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rin\Desktop\WP_20150415_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61497" y="2050345"/>
            <a:ext cx="4307904" cy="29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Увлечения Павла Сергеевича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6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3600400" cy="4824536"/>
          </a:xfrm>
        </p:spPr>
        <p:txBody>
          <a:bodyPr>
            <a:normAutofit fontScale="47500" lnSpcReduction="20000"/>
          </a:bodyPr>
          <a:lstStyle/>
          <a:p>
            <a:r>
              <a:rPr lang="ru-RU" sz="4500" dirty="0" smtClean="0"/>
              <a:t>Верховых Ф.В.,</a:t>
            </a:r>
          </a:p>
          <a:p>
            <a:r>
              <a:rPr lang="ru-RU" sz="4500" dirty="0" smtClean="0"/>
              <a:t>родился 16.09.1900</a:t>
            </a:r>
          </a:p>
          <a:p>
            <a:r>
              <a:rPr lang="ru-RU" sz="4500" dirty="0" smtClean="0"/>
              <a:t>года в </a:t>
            </a:r>
            <a:r>
              <a:rPr lang="ru-RU" sz="4500" dirty="0" err="1" smtClean="0"/>
              <a:t>с.Песчанское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Отец, Василий Васильевич,</a:t>
            </a:r>
          </a:p>
          <a:p>
            <a:r>
              <a:rPr lang="ru-RU" sz="4500" dirty="0"/>
              <a:t>р</a:t>
            </a:r>
            <a:r>
              <a:rPr lang="ru-RU" sz="4500" dirty="0" smtClean="0"/>
              <a:t>аскулачен. </a:t>
            </a:r>
          </a:p>
          <a:p>
            <a:r>
              <a:rPr lang="ru-RU" sz="4500" dirty="0" smtClean="0"/>
              <a:t>Семья: жена Кристина ,</a:t>
            </a:r>
          </a:p>
          <a:p>
            <a:r>
              <a:rPr lang="ru-RU" sz="4500" dirty="0" smtClean="0"/>
              <a:t>дети: Анна, Шура, Геннадий,</a:t>
            </a:r>
          </a:p>
          <a:p>
            <a:r>
              <a:rPr lang="ru-RU" sz="4500" dirty="0" smtClean="0"/>
              <a:t>Николай, Иван, Пётр. </a:t>
            </a:r>
          </a:p>
          <a:p>
            <a:r>
              <a:rPr lang="ru-RU" sz="4500" dirty="0" smtClean="0"/>
              <a:t>Ушёл на фронт в 1941 году.</a:t>
            </a:r>
          </a:p>
          <a:p>
            <a:r>
              <a:rPr lang="ru-RU" sz="4500" dirty="0" smtClean="0"/>
              <a:t>Погиб 29.12.1944 года.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Верховых </a:t>
            </a:r>
            <a:r>
              <a:rPr lang="ru-RU" dirty="0" err="1" smtClean="0">
                <a:solidFill>
                  <a:srgbClr val="002060"/>
                </a:solidFill>
              </a:rPr>
              <a:t>Феоктист</a:t>
            </a:r>
            <a:r>
              <a:rPr lang="ru-RU" dirty="0" smtClean="0">
                <a:solidFill>
                  <a:srgbClr val="002060"/>
                </a:solidFill>
              </a:rPr>
              <a:t> Васильевич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grin\Desktop\в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6962"/>
            <a:ext cx="3600400" cy="44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1156"/>
            <a:ext cx="52578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000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59289"/>
              </p:ext>
            </p:extLst>
          </p:nvPr>
        </p:nvGraphicFramePr>
        <p:xfrm>
          <a:off x="683569" y="1412776"/>
          <a:ext cx="80648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Документ" r:id="rId4" imgW="8817523" imgH="2781251" progId="Word.Document.12">
                  <p:embed/>
                </p:oleObj>
              </mc:Choice>
              <mc:Fallback>
                <p:oleObj name="Документ" r:id="rId4" imgW="8817523" imgH="2781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9" y="1412776"/>
                        <a:ext cx="8064896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42559" y="876273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Информация </a:t>
            </a:r>
            <a:r>
              <a:rPr lang="ru-RU" b="1" dirty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из списков захоронения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38164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052736"/>
            <a:ext cx="33843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 постаменте установлена гипсовая скульптура – фигура «Воин в накидке с автоматом за спину, склонивший голову» На передней части постамента установлена мемориальная доска с типовой надписью. Высота скульптуры с постаментом составляет 3 м.</a:t>
            </a:r>
          </a:p>
          <a:p>
            <a:r>
              <a:rPr lang="ru-RU" sz="1200" dirty="0" smtClean="0"/>
              <a:t>•Вид </a:t>
            </a:r>
            <a:r>
              <a:rPr lang="ru-RU" sz="1200" dirty="0" err="1"/>
              <a:t>объекта:Воинское</a:t>
            </a:r>
            <a:r>
              <a:rPr lang="ru-RU" sz="1200" dirty="0"/>
              <a:t> захоронение, братская могила</a:t>
            </a:r>
          </a:p>
          <a:p>
            <a:r>
              <a:rPr lang="ru-RU" sz="1200" dirty="0" smtClean="0"/>
              <a:t>•Район </a:t>
            </a:r>
            <a:r>
              <a:rPr lang="ru-RU" sz="1200" dirty="0"/>
              <a:t>расположения </a:t>
            </a:r>
            <a:r>
              <a:rPr lang="ru-RU" sz="1200" dirty="0" err="1"/>
              <a:t>объекта:Торжокский</a:t>
            </a:r>
            <a:r>
              <a:rPr lang="ru-RU" sz="1200" dirty="0"/>
              <a:t> район</a:t>
            </a:r>
          </a:p>
          <a:p>
            <a:r>
              <a:rPr lang="ru-RU" sz="1200" dirty="0" smtClean="0"/>
              <a:t>•Форма </a:t>
            </a:r>
            <a:r>
              <a:rPr lang="ru-RU" sz="1200" dirty="0" err="1"/>
              <a:t>собсвенности</a:t>
            </a:r>
            <a:r>
              <a:rPr lang="ru-RU" sz="1200" dirty="0"/>
              <a:t> </a:t>
            </a:r>
            <a:r>
              <a:rPr lang="ru-RU" sz="1200" dirty="0" err="1"/>
              <a:t>объекта:Беcхозный</a:t>
            </a:r>
            <a:endParaRPr lang="ru-RU" sz="1200" dirty="0"/>
          </a:p>
          <a:p>
            <a:r>
              <a:rPr lang="ru-RU" sz="1200" dirty="0" smtClean="0"/>
              <a:t>•Место </a:t>
            </a:r>
            <a:r>
              <a:rPr lang="ru-RU" sz="1200" dirty="0" err="1"/>
              <a:t>располажения</a:t>
            </a:r>
            <a:r>
              <a:rPr lang="ru-RU" sz="1200" dirty="0"/>
              <a:t> </a:t>
            </a:r>
            <a:r>
              <a:rPr lang="ru-RU" sz="1200" dirty="0" err="1"/>
              <a:t>объекта:д</a:t>
            </a:r>
            <a:r>
              <a:rPr lang="ru-RU" sz="1200" dirty="0"/>
              <a:t>. Нивы</a:t>
            </a:r>
          </a:p>
          <a:p>
            <a:r>
              <a:rPr lang="ru-RU" sz="1200" dirty="0" smtClean="0"/>
              <a:t>•На </a:t>
            </a:r>
            <a:r>
              <a:rPr lang="ru-RU" sz="1200" dirty="0"/>
              <a:t>территории района велись боевые </a:t>
            </a:r>
            <a:r>
              <a:rPr lang="ru-RU" sz="1200" dirty="0" err="1"/>
              <a:t>действия:Да</a:t>
            </a:r>
            <a:endParaRPr lang="ru-RU" sz="1200" dirty="0"/>
          </a:p>
          <a:p>
            <a:r>
              <a:rPr lang="ru-RU" sz="1200" dirty="0" smtClean="0"/>
              <a:t>•Шефство </a:t>
            </a:r>
            <a:r>
              <a:rPr lang="ru-RU" sz="1200" dirty="0"/>
              <a:t>над </a:t>
            </a:r>
            <a:r>
              <a:rPr lang="ru-RU" sz="1200" dirty="0" err="1"/>
              <a:t>объектом:Страшевичская</a:t>
            </a:r>
            <a:r>
              <a:rPr lang="ru-RU" sz="1200" dirty="0"/>
              <a:t> </a:t>
            </a:r>
            <a:r>
              <a:rPr lang="ru-RU" sz="1200" dirty="0" err="1"/>
              <a:t>сош</a:t>
            </a:r>
            <a:endParaRPr lang="ru-RU" sz="1200" dirty="0"/>
          </a:p>
          <a:p>
            <a:r>
              <a:rPr lang="ru-RU" sz="1200" dirty="0" smtClean="0"/>
              <a:t>•Кол-во </a:t>
            </a:r>
            <a:r>
              <a:rPr lang="ru-RU" sz="1200" dirty="0" err="1"/>
              <a:t>захоронненых</a:t>
            </a:r>
            <a:r>
              <a:rPr lang="ru-RU" sz="1200" dirty="0"/>
              <a:t>, имена установлены:7</a:t>
            </a:r>
          </a:p>
          <a:p>
            <a:r>
              <a:rPr lang="ru-RU" sz="1200" dirty="0" smtClean="0"/>
              <a:t>•Кол-во </a:t>
            </a:r>
            <a:r>
              <a:rPr lang="ru-RU" sz="1200" dirty="0" err="1"/>
              <a:t>захоронненых</a:t>
            </a:r>
            <a:r>
              <a:rPr lang="ru-RU" sz="1200" dirty="0"/>
              <a:t>, имена не установлены:167</a:t>
            </a:r>
          </a:p>
          <a:p>
            <a:r>
              <a:rPr lang="ru-RU" sz="1200" dirty="0" smtClean="0"/>
              <a:t>•Всего </a:t>
            </a:r>
            <a:r>
              <a:rPr lang="ru-RU" sz="1200" dirty="0"/>
              <a:t>захороненных:174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9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</a:rPr>
              <a:t>Верховых Петр Васильевич 1916г.р.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Звание: сержант</a:t>
            </a:r>
            <a:r>
              <a:rPr lang="ru-RU" sz="1400" b="0" dirty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Место призыва: Челябинский ГВК, Челябинская обл., г. Челябинск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88888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 записи: 17892107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Архивные документы о данном награждении: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I. Приказ(указ) о награждении и сопроводительные документы к нему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428BCA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 первая страница приказ или указа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428BCA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 строка в наградном списке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II. Учетная картотека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428BCA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 данные в учетной картотеке</a:t>
            </a:r>
            <a:endParaRPr lang="ru-RU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Медаль </a:t>
            </a:r>
            <a:r>
              <a:rPr lang="ru-RU" sz="1400" dirty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боевые заслуги</a:t>
            </a:r>
            <a:r>
              <a:rPr lang="ru-RU" sz="1400" dirty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400" b="0" dirty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71936"/>
            <a:ext cx="7445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8162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8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Максимов  </a:t>
            </a:r>
            <a:r>
              <a:rPr lang="ru-RU" b="1" dirty="0">
                <a:solidFill>
                  <a:srgbClr val="7030A0"/>
                </a:solidFill>
              </a:rPr>
              <a:t>Павел </a:t>
            </a:r>
            <a:r>
              <a:rPr lang="ru-RU" b="1" dirty="0" err="1" smtClean="0">
                <a:solidFill>
                  <a:srgbClr val="7030A0"/>
                </a:solidFill>
              </a:rPr>
              <a:t>сергеевич</a:t>
            </a:r>
            <a:r>
              <a:rPr lang="ru-RU" b="1" dirty="0" smtClean="0">
                <a:solidFill>
                  <a:srgbClr val="7030A0"/>
                </a:solidFill>
              </a:rPr>
              <a:t> (1914-1986)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0768"/>
            <a:ext cx="3889375" cy="49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240338" y="1096963"/>
            <a:ext cx="3436118" cy="52847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Максимов</a:t>
            </a:r>
          </a:p>
          <a:p>
            <a:r>
              <a:rPr lang="ru-RU" sz="2400" dirty="0" smtClean="0"/>
              <a:t>Павел Сергеевич и </a:t>
            </a:r>
          </a:p>
          <a:p>
            <a:r>
              <a:rPr lang="ru-RU" sz="2400" dirty="0" smtClean="0"/>
              <a:t>Клавдия Яковлевна </a:t>
            </a:r>
          </a:p>
          <a:p>
            <a:r>
              <a:rPr lang="ru-RU" sz="2400" dirty="0" smtClean="0"/>
              <a:t>познакомились </a:t>
            </a:r>
          </a:p>
          <a:p>
            <a:r>
              <a:rPr lang="ru-RU" sz="2400" dirty="0" smtClean="0"/>
              <a:t>в 1935 году,  </a:t>
            </a:r>
          </a:p>
          <a:p>
            <a:r>
              <a:rPr lang="ru-RU" sz="2400" dirty="0" smtClean="0"/>
              <a:t>прожили вместе до </a:t>
            </a:r>
          </a:p>
          <a:p>
            <a:r>
              <a:rPr lang="ru-RU" sz="2400" dirty="0" smtClean="0"/>
              <a:t>золотой свадьбы</a:t>
            </a:r>
            <a:endParaRPr lang="ru-RU" sz="2400" dirty="0"/>
          </a:p>
        </p:txBody>
      </p:sp>
      <p:pic>
        <p:nvPicPr>
          <p:cNvPr id="8195" name="Picture 3" descr="C:\Users\grin\Desktop\в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536504" cy="35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Письма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 фронта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grin\Desktop\в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127">
            <a:off x="778619" y="709656"/>
            <a:ext cx="3090557" cy="56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rin\Desktop\в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331">
            <a:off x="5859531" y="1271174"/>
            <a:ext cx="3114092" cy="52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4738"/>
            <a:ext cx="3096344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222</TotalTime>
  <Words>178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Углы</vt:lpstr>
      <vt:lpstr>Документ</vt:lpstr>
      <vt:lpstr>Солдатские письма</vt:lpstr>
      <vt:lpstr>Верховых Феоктист Васильевич</vt:lpstr>
      <vt:lpstr>Презентация PowerPoint</vt:lpstr>
      <vt:lpstr>Презентация PowerPoint</vt:lpstr>
      <vt:lpstr>Презентация PowerPoint</vt:lpstr>
      <vt:lpstr>Верховых Петр Васильевич 1916г.р.</vt:lpstr>
      <vt:lpstr>Максимов  Павел сергеевич (1914-1986)</vt:lpstr>
      <vt:lpstr>Презентация PowerPoint</vt:lpstr>
      <vt:lpstr>Письма с фронта</vt:lpstr>
      <vt:lpstr>Увлечения Павла Сергеевича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grin</dc:creator>
  <cp:lastModifiedBy>grin</cp:lastModifiedBy>
  <cp:revision>32</cp:revision>
  <dcterms:created xsi:type="dcterms:W3CDTF">2015-03-26T17:21:10Z</dcterms:created>
  <dcterms:modified xsi:type="dcterms:W3CDTF">2015-11-02T13:47:05Z</dcterms:modified>
</cp:coreProperties>
</file>