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3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6136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05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729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777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9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4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42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1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3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6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3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8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EA51-82AA-46A3-BCC1-2B6743033077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4C56BB-96E2-43FD-A314-45BAB2D06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3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Дополнительное образование детей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кружок «Юный друг пограничника»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7-8 класс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5592" y="4700589"/>
            <a:ext cx="7766936" cy="19473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Руководитель кружка:</a:t>
            </a: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преподаватель – организатор ОБЖ А.В. Обозная</a:t>
            </a:r>
          </a:p>
          <a:p>
            <a:pPr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МБОУ «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Петуховская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средняя общеобразовательная школа №1»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71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634" y="431802"/>
            <a:ext cx="8596668" cy="38807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Основной целью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является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воспитание активной гражданской позиции учащихся на основе исторического наследия и традиций нашего Отечества, опыта лучших его представителей различных поколений.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Деятельность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кружка определяется следующими задачами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формирование у учащихся бережного отношения к истории своей страны и героической славе российского народа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дальнейшее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развитие у учащихся творческих способностей в русле героико-патриотической направленности;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воспитание уважения к людям старших поколений;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навыков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культуры общения и соответствующих норм этики взаимоотношений.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48253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196" y="360363"/>
            <a:ext cx="8596668" cy="6240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Методы работы: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Методы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 преимущественному источнику получения знаний: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Словесные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 формы, направленные на получение основной информации в процессе рассуждений и доказательств.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Наглядные – формы усвоения учебного материала, связанные с применяемыми наглядными пособиями и техническими средствами.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Практические – формы овладения материалом на основе упражнения, самостоятельных заданий практических работ.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Методы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 характеру мыслительной и познавательной активности: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Репродуктивные – формы овладения материалом, преимущественно основанные на воспроизводящей функции памяти;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Объяснительно – иллюстративные – формы, направленные на получение и передачу детям знаний в “готовом виде”;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Проблемно-поисковые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 организация обучения путем самостоятельного добывания знаний в процессе решения учебных проблем, развития творческого мышления и познавательной активности детей.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·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Исследовательские – формы, предполагающие выполнение детьми под руководством педагога отдельных исследовательских заданий</a:t>
            </a:r>
          </a:p>
        </p:txBody>
      </p:sp>
    </p:spTree>
    <p:extLst>
      <p:ext uri="{BB962C8B-B14F-4D97-AF65-F5344CB8AC3E}">
        <p14:creationId xmlns:p14="http://schemas.microsoft.com/office/powerpoint/2010/main" val="72145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55992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233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Грань</vt:lpstr>
      <vt:lpstr>Дополнительное образование детей  кружок «Юный друг пограничника» 7-8 класс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детей  кружок «Юный друг пограничника»</dc:title>
  <dc:creator>admin</dc:creator>
  <cp:lastModifiedBy>admin</cp:lastModifiedBy>
  <cp:revision>4</cp:revision>
  <dcterms:created xsi:type="dcterms:W3CDTF">2017-04-09T16:28:06Z</dcterms:created>
  <dcterms:modified xsi:type="dcterms:W3CDTF">2017-04-09T17:01:46Z</dcterms:modified>
</cp:coreProperties>
</file>