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F5C87-5A75-4DD3-8143-986B4F8F9DD2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ABBA-6422-4D8C-85AE-ADC39A0B3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351B-5614-4D90-975E-B5E06FFCC90F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1C07-474E-41A2-88B5-3CFAA29B7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F50D-1754-4DC4-9491-E86F710F7109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72423-9F95-4994-AAE3-C1E9435B9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38A5-2115-4F48-9A84-58B1F87A6146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B74D-7436-4AAB-8F7E-67ABF25EE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CD04-CF70-488B-B902-BAB4ECC85B66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795B-C9F0-4E9F-94F4-F2C8FA28E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947F-CB09-4101-80F4-CABEC5CD9521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6C73-9FFD-4852-B106-7ABF77E8F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6876-F99E-4961-8138-8EBCA43D6466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9F0F-4350-4F53-9778-2AA9B4086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73C5-3E88-43E3-8A20-953B09C6EF33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C55C-ED91-45FF-A57A-ADA11D678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3EDE-5AE5-4779-AE6B-CD47F3A3D6F8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122B-A046-4966-811A-40BDD05FA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FEEC-7B87-4EE3-A9D1-4C61DFC9A9A7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1CCA-A13A-4766-9D8F-9C2B46F53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59A7-B7BC-46A6-9777-48A464CD015B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33B-F8C8-46B5-803E-EFDF89C93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3222B-9C9C-495A-ADD2-C8E8EC33265B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132300-DDD3-44D6-AEB7-86AC38845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7"/>
            <a:ext cx="7165348" cy="2520279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Красота Башкирской горы </a:t>
            </a:r>
            <a:r>
              <a:rPr lang="ru-RU" dirty="0" err="1" smtClean="0"/>
              <a:t>Янган</a:t>
            </a:r>
            <a:r>
              <a:rPr lang="ru-RU" dirty="0" smtClean="0"/>
              <a:t>-тау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r>
              <a:rPr lang="ru-RU" smtClean="0"/>
              <a:t>Долгий путь к горе Янган-тау пролегает через живописные леса, горы и реки республики.На дорогу выходят лоси и лисы не чуточку не боясь машин.</a:t>
            </a:r>
          </a:p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41290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5871">
            <a:off x="4505325" y="2174875"/>
            <a:ext cx="322103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56744">
            <a:off x="4587875" y="4733925"/>
            <a:ext cx="2536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Въезжая на гору раскидывается красивейший вид</a:t>
            </a: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692150"/>
            <a:ext cx="22240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9238">
            <a:off x="2927350" y="700088"/>
            <a:ext cx="2730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81208">
            <a:off x="5291138" y="723900"/>
            <a:ext cx="2478087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2600" y="2520950"/>
            <a:ext cx="22606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2801248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На курорте </a:t>
            </a:r>
            <a:r>
              <a:rPr lang="ru-RU" dirty="0" err="1" smtClean="0"/>
              <a:t>янган</a:t>
            </a:r>
            <a:r>
              <a:rPr lang="ru-RU" dirty="0" smtClean="0"/>
              <a:t>-тау существует горнолыжная трасса</a:t>
            </a:r>
            <a:endParaRPr lang="ru-RU" dirty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289425" y="307975"/>
            <a:ext cx="2305050" cy="1727200"/>
          </a:xfrm>
        </p:spPr>
      </p:pic>
      <p:pic>
        <p:nvPicPr>
          <p:cNvPr id="16387" name="Picture 2" descr="C:\Users\Laptev\Desktop\Башкирия март 2014\DSC06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1671">
            <a:off x="1411288" y="260350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1161">
            <a:off x="4870450" y="1914525"/>
            <a:ext cx="312896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r>
              <a:rPr lang="ru-RU" smtClean="0"/>
              <a:t>На курорте есть оздоровительный комплекс , конный , лечебно-диогнастический и мн.др.</a:t>
            </a:r>
          </a:p>
        </p:txBody>
      </p:sp>
      <p:pic>
        <p:nvPicPr>
          <p:cNvPr id="17411" name="Picture 2" descr="C:\Users\Laptev\Desktop\Башкирия март 2014\DSC07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9139">
            <a:off x="5292725" y="1700213"/>
            <a:ext cx="32305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19963">
            <a:off x="292100" y="1785938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39727">
            <a:off x="2484438" y="3357563"/>
            <a:ext cx="38274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149080"/>
            <a:ext cx="7262191" cy="2376264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Для любителей водных походов есть сплав по реке Ай </a:t>
            </a:r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3375"/>
            <a:ext cx="5832475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r>
              <a:rPr lang="ru-RU" smtClean="0"/>
              <a:t>И в завершении , я желаю всем хотя бы на недельку съездить на курорт  Янган-тау , горящая гора.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2276475"/>
            <a:ext cx="511175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539750" y="1557338"/>
            <a:ext cx="7291388" cy="2649537"/>
          </a:xfrm>
          <a:prstGeom prst="rect">
            <a:avLst/>
          </a:prstGeom>
        </p:spPr>
        <p:txBody>
          <a:bodyPr/>
          <a:lstStyle/>
          <a:p>
            <a:r>
              <a:rPr lang="ru-RU" sz="3200" smtClean="0">
                <a:latin typeface="Arial" charset="0"/>
              </a:rPr>
              <a:t>Работу выполнил ученик 6 класса</a:t>
            </a:r>
          </a:p>
          <a:p>
            <a:r>
              <a:rPr lang="ru-RU" sz="3200" smtClean="0">
                <a:latin typeface="Arial" charset="0"/>
              </a:rPr>
              <a:t>             Засыпкин Андрей</a:t>
            </a:r>
          </a:p>
          <a:p>
            <a:r>
              <a:rPr lang="ru-RU" sz="3200" smtClean="0">
                <a:latin typeface="Arial" charset="0"/>
              </a:rPr>
              <a:t>                 Март 2014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57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Башкирской горы Янган-тау</dc:title>
  <dc:creator>Laptev</dc:creator>
  <cp:lastModifiedBy>Customer</cp:lastModifiedBy>
  <cp:revision>7</cp:revision>
  <dcterms:created xsi:type="dcterms:W3CDTF">2014-04-06T03:33:50Z</dcterms:created>
  <dcterms:modified xsi:type="dcterms:W3CDTF">2014-05-01T06:46:03Z</dcterms:modified>
</cp:coreProperties>
</file>