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16EC6-B04B-434B-8FD8-4CE6FAC4664F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AF974-8F9B-4033-B4D1-F85F60BD34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обеспечения эффективности и целостности организации проекта я выдвигаю ряд важнейших принципиальных требований.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AF974-8F9B-4033-B4D1-F85F60BD344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018.radikal.ru/i519/1304/3e/4bb97ff07cca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3571876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«Неделя здоровья 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в детском саду»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21429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52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Ступина Елена Александровна,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52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воспитатель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52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МБДОУ «Детский сад №138»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52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Курганская область город Курган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5200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2015г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Задача педагогов состояла в том, чтобы подготовить материалы различных видов деятельности работы с детьми и родителями. Подбор художественной литературы по каждой теме. 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День первый: «Доктор Айболит»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Беседы:  «Как избежать болезни», «Советы доктора Айболита»;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Дидактические игры: «Опасно – неопасно», «Азбука здоровья»,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«Полезные и вредные продукты», «Таня простудилась», «Витамины – это таблетки, которые растут на ветке».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Физкультурные развлечения: «Волшебный цветок», «Как от нас болезни ушли»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Пешая прогулка «Посвящение в пешеходы».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Сюжетно – ролевые игры: «Поликлиника», «Магазин полезных продуктов»,  «Скорая помощь»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785794"/>
            <a:ext cx="60007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День второй «Фея воды»</a:t>
            </a:r>
          </a:p>
          <a:p>
            <a:pPr algn="just"/>
            <a:endParaRPr lang="ru-RU" dirty="0" smtClean="0">
              <a:solidFill>
                <a:srgbClr val="C00000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Беседы: «Вода вокруг нас», «О мыльной пене»; «Значение воды в жизни человека»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Дидактические игры: «Мы – спасатели»,  «Узнай на вкус», опыт «Какая бывает вода», «</a:t>
            </a:r>
            <a:r>
              <a:rPr lang="ru-RU" dirty="0" err="1" smtClean="0"/>
              <a:t>Чистьюлька</a:t>
            </a:r>
            <a:r>
              <a:rPr lang="ru-RU" dirty="0" smtClean="0"/>
              <a:t>»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Физкультурные развлечения: «Солнце, воздух и вода наши верные друзья», «Путешествие  в страну Здоровья».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r>
              <a:rPr lang="ru-RU" dirty="0" smtClean="0"/>
              <a:t>Сюжетно – ролевые игры: «Купание куклы», «Разноцветная вода», </a:t>
            </a:r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>
              <a:buFont typeface="Arial" pitchFamily="34" charset="0"/>
              <a:buChar char="•"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День третий: «Мое тело»</a:t>
            </a:r>
          </a:p>
          <a:p>
            <a:pPr algn="ctr"/>
            <a:endParaRPr lang="ru-RU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Беседы: «Вот я какой», «Мое тело», «Наши помощники».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Дидактические игры: «Запомни движение», «Кто я такой?», «Угадай по запаху», «Делаем зарядку».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Физкультурные развлечения: «В здоровом теле, здоровый дух», «Мои друзья всегда со мной» , «Мама, папа я – спортивная семья», «День здоровья», прогулка поход «</a:t>
            </a:r>
            <a:r>
              <a:rPr lang="ru-RU" dirty="0" err="1" smtClean="0"/>
              <a:t>Курганпарк</a:t>
            </a:r>
            <a:r>
              <a:rPr lang="ru-RU" dirty="0" smtClean="0"/>
              <a:t>», пешая прогулка «</a:t>
            </a:r>
            <a:r>
              <a:rPr lang="ru-RU" dirty="0" smtClean="0"/>
              <a:t>Ш</a:t>
            </a:r>
            <a:r>
              <a:rPr lang="ru-RU" dirty="0" smtClean="0"/>
              <a:t>кольный стадион»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Сюжетно – ролевые игры: «Мы спортсмены», «спортивный комплекс», «Путешествие в </a:t>
            </a:r>
            <a:r>
              <a:rPr lang="ru-RU" dirty="0" err="1" smtClean="0"/>
              <a:t>Спортландию</a:t>
            </a:r>
            <a:r>
              <a:rPr lang="ru-RU" dirty="0" smtClean="0"/>
              <a:t>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500042"/>
            <a:ext cx="65722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День четвертый «Фея чистюля»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Беседы: «Твой носовой платок», «Что такое хорошо, что такое плохо, «Чистота залог здоровья», «Личная гигиена».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Дидактические игры: «Оденем куклу на прогулку», «Правила гигиены»,  «Сделаем куклам разные прически», «Что мы знаем о вещах».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Физкультурные развлечения: «Вода наш лучший друг», «Путешествие в страну </a:t>
            </a:r>
            <a:r>
              <a:rPr lang="ru-RU" dirty="0" err="1" smtClean="0"/>
              <a:t>здоровячков</a:t>
            </a:r>
            <a:r>
              <a:rPr lang="ru-RU" dirty="0" smtClean="0"/>
              <a:t>», «Первые шаги на пути к здоровью».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Сюжетно – ролевые игры: «Парикмахерская», «Дом».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День пятый «Зубная фея»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Беседы: «Здоровые зубы», «Полезные продукты», «Прежде чем за стол мне сесть, я подумаю что съесть».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Дидактические игры: «Как правильно чистить зубы», «Если кто-то заболел», «Витамины на твоей тарелки», «предметы помощники».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Физкультурные развлечения «В гости к зубной щетке», Путешествие в страну Здоровья».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Сюжетно – ролевые игры: «На приеме у стоматолога», «Магазин».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671514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rebuchet MS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Новизна и значимость проекта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1.Ставиться цель: Формирование у детей мотивации навыков здорового образа жизни, через традиции и ценности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культуры в области здоровья.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Отвечает основным принципам: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культуросообразности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гуманистической ориентации, опоры на эмоционально - чувственную сферу ребенка, дифференциации.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Опирается на системно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деятельный подход к участникам образовательного процесса.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Данный проект предполагает определенные риски: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Отсутствие интереса к проекту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педагогов и родителей.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Проблемы со здоровьем участников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1785926"/>
            <a:ext cx="742955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Предполагаемые результаты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1.Каждый педагог, родитель, ребенок - активный участник проекта в силу своих возможностей.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Каждый участник проявляет инициативу.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Приобретает новые знания, повышает свой уровень, компетенцию детей.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Проведение каникулярной недели, посвященной здоровому образу жизни становится традицией детского сада.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Arial" pitchFamily="34" charset="0"/>
              </a:rPr>
              <a:t>Выводы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проект позволяет: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Сравнить эффективность различных форм работы с детьми.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Оценить качество педагогической работы по формированию здорового образа жизни воспитанников ДОУ.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Сделать качественный анализ текущих, конечных результатов реализации проекта.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Создавать новый проект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«Тропа здоровья»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r>
              <a:rPr lang="ru-RU" b="1" i="1" dirty="0" smtClean="0"/>
              <a:t>Используемые</a:t>
            </a:r>
            <a:r>
              <a:rPr lang="ru-RU" b="1" dirty="0" smtClean="0"/>
              <a:t> </a:t>
            </a:r>
            <a:r>
              <a:rPr lang="ru-RU" b="1" i="1" dirty="0" smtClean="0"/>
              <a:t>ресурсы</a:t>
            </a:r>
            <a:r>
              <a:rPr lang="ru-RU" dirty="0" smtClean="0"/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5"/>
            <a:ext cx="7901014" cy="785815"/>
          </a:xfrm>
        </p:spPr>
        <p:txBody>
          <a:bodyPr/>
          <a:lstStyle/>
          <a:p>
            <a:pPr marL="252000" indent="0">
              <a:buFont typeface="Arial" charset="0"/>
              <a:buNone/>
              <a:defRPr/>
            </a:pPr>
            <a:r>
              <a:rPr lang="ru-RU" sz="2400" u="sng" dirty="0" smtClean="0">
                <a:hlinkClick r:id="rId2"/>
              </a:rPr>
              <a:t>http://s018.radikal.ru/i519/1304/3e/4bb97ff07cca.png</a:t>
            </a:r>
            <a:endParaRPr lang="ru-RU" sz="2400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0034" y="2143117"/>
            <a:ext cx="8229629" cy="4411672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Здоровье ребенка превыше всего, </a:t>
            </a:r>
            <a:br>
              <a:rPr lang="ru-RU" sz="2800" dirty="0" smtClean="0"/>
            </a:br>
            <a:r>
              <a:rPr lang="ru-RU" sz="2800" dirty="0" smtClean="0"/>
              <a:t>Богатство земли не заменит его</a:t>
            </a:r>
            <a:br>
              <a:rPr lang="ru-RU" sz="2800" dirty="0" smtClean="0"/>
            </a:br>
            <a:r>
              <a:rPr lang="ru-RU" sz="2800" dirty="0" smtClean="0"/>
              <a:t>Здоровье не купишь, никто не продаст</a:t>
            </a:r>
            <a:br>
              <a:rPr lang="ru-RU" sz="2800" dirty="0" smtClean="0"/>
            </a:br>
            <a:r>
              <a:rPr lang="ru-RU" sz="2800" dirty="0" smtClean="0"/>
              <a:t>              Его берегите, как сердце, как глаз.                 </a:t>
            </a:r>
          </a:p>
          <a:p>
            <a:pPr algn="ctr">
              <a:buNone/>
            </a:pPr>
            <a:r>
              <a:rPr lang="ru-RU" sz="2800" dirty="0" smtClean="0"/>
              <a:t> Ж. </a:t>
            </a:r>
            <a:r>
              <a:rPr lang="ru-RU" sz="2800" dirty="0" err="1" smtClean="0"/>
              <a:t>Жабаев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Основной целью проекта является: </a:t>
            </a:r>
          </a:p>
          <a:p>
            <a:pPr algn="just">
              <a:buNone/>
            </a:pPr>
            <a:r>
              <a:rPr lang="ru-RU" dirty="0" smtClean="0"/>
              <a:t>Формирование у детей мотивации навыков здорового образа жизни через традиции и ценности  культуры в области здоровья.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Объектом  проекта являются: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заинтересованность всех субъектов и каждого в активной популяризации  здорового образа жизни.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Предметом:</a:t>
            </a:r>
            <a:r>
              <a:rPr lang="ru-RU" dirty="0" smtClean="0"/>
              <a:t>  мероприятия  ДОУ.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Гипотеза: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Проведение  каникулярной Недели здоровья обеспечит формирование социально – значимой здоровой личности,  поможет реализовать новую форму взаимодействия детского сада с семьей, эта форма работы даст более эффективный результат сотрудничества всех субъектов образовательного процесса.</a:t>
            </a:r>
            <a:br>
              <a:rPr lang="ru-RU" dirty="0" smtClean="0"/>
            </a:br>
            <a:r>
              <a:rPr lang="ru-RU" dirty="0" smtClean="0"/>
              <a:t>Исходя из гипотезы, необходимо предложить такие направления работы, которые способствовали бы достижению следующих задач: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Задачи:</a:t>
            </a:r>
          </a:p>
          <a:p>
            <a:pPr algn="just"/>
            <a:r>
              <a:rPr lang="ru-RU" sz="2800" dirty="0" smtClean="0"/>
              <a:t>Укрепление и сохранение здоровья у детей.</a:t>
            </a:r>
          </a:p>
          <a:p>
            <a:pPr algn="just"/>
            <a:r>
              <a:rPr lang="ru-RU" sz="2800" dirty="0" smtClean="0"/>
              <a:t>Прививание навыков ЗОЖ.</a:t>
            </a:r>
          </a:p>
          <a:p>
            <a:pPr algn="just"/>
            <a:r>
              <a:rPr lang="ru-RU" sz="2800" dirty="0" smtClean="0"/>
              <a:t>Способствовать формированию физической культуры у ребенка.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928801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Основные педагогические принципы: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1.Принцип </a:t>
            </a:r>
            <a:r>
              <a:rPr lang="ru-RU" dirty="0" err="1" smtClean="0"/>
              <a:t>культуросообразности</a:t>
            </a:r>
            <a:r>
              <a:rPr lang="ru-RU" dirty="0" smtClean="0"/>
              <a:t> – формирование здорового образа жизни  должно основываться на  ценностях и  традициях национальной культуры, строиться в соответствии с ценностями и нормами, присущими в  данной семье.</a:t>
            </a:r>
            <a:br>
              <a:rPr lang="ru-RU" dirty="0" smtClean="0"/>
            </a:br>
            <a:r>
              <a:rPr lang="ru-RU" dirty="0" smtClean="0"/>
              <a:t>2.Принцип гуманистической ориентации – ребенок главная ценность, осознание ребенком социальной защищенности, уважительное отношение к нему.</a:t>
            </a:r>
            <a:br>
              <a:rPr lang="ru-RU" dirty="0" smtClean="0"/>
            </a:br>
            <a:r>
              <a:rPr lang="ru-RU" dirty="0" smtClean="0"/>
              <a:t>3.Принцип опоры на эмоционально чувственную сферу ребенка –     требует создания условий для возникновения эмоциональных реакций и развития эмоций, которые усиливают внимание ребенка на действиях и поступках. </a:t>
            </a:r>
            <a:br>
              <a:rPr lang="ru-RU" dirty="0" smtClean="0"/>
            </a:br>
            <a:r>
              <a:rPr lang="ru-RU" dirty="0" smtClean="0"/>
              <a:t>4. Принцип дифференциации – создание благоприятной среды для  усвоения норм и правил здорового образа жизни каждым ребенком.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28605"/>
            <a:ext cx="6572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Методы: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Наглядная пропаганда – сочетание различных видов наглядности, оформление тематических выставок, стендов.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Консультирование родителей специалистами ДОУ (воспитатель по ФИЗО, ст. медицинская сестра, старший воспитатель, логопед).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3.Организация досугов, мероприятий, семейного клуба «Семейная академия» посвященных здоровому образу жизни.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928802"/>
            <a:ext cx="892971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000240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2143116"/>
            <a:ext cx="842968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Условия, необходимые для реализации цели: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Заинтересованность педагогов и родителей в реализации проекта.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Эффективное взаимодействие между участниками проекта и руководителем.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3.Материально – финансовое обеспечение.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28597" y="428604"/>
            <a:ext cx="6215092" cy="62404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428604"/>
            <a:ext cx="592932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Технологическая карта проекта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работы ДОУ в соответствии с возрастными особенностями детей дошкольного возраста и той идеей, которую нам предстояло решить, творческая группа проекта единодушно пришла к мнению, что проект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«Мы учимся расти здоровыми» необходимо провести в течение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пяти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дней, т.к. задумка проекта состояла в том, что детям в течение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пяти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дней, необходимо каждый день обозначить  одной темой.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Каждому педагогу в группе необходимо было спланировать так свою работу с детьми, чтобы название деятельность с детьми  в течение дня отражала данную тему.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253</TotalTime>
  <Words>584</Words>
  <Application>Microsoft Office PowerPoint</Application>
  <PresentationFormat>Экран (4:3)</PresentationFormat>
  <Paragraphs>120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Шаблон 2</vt:lpstr>
      <vt:lpstr>Проект  «Неделя здоровья      в детском саду»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Используемые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«Неделя здоровья                                                  в детском саду»</dc:title>
  <dc:creator>Психолог</dc:creator>
  <cp:lastModifiedBy>aaa</cp:lastModifiedBy>
  <cp:revision>26</cp:revision>
  <dcterms:created xsi:type="dcterms:W3CDTF">2015-03-31T03:58:21Z</dcterms:created>
  <dcterms:modified xsi:type="dcterms:W3CDTF">2015-04-03T15:25:12Z</dcterms:modified>
</cp:coreProperties>
</file>