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7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4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2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5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4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0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1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4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8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A9589-14DA-40BC-9E93-57FA7F359C72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1DA24-3231-4D27-9C2B-219B9C3DFC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1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Admin.MICROSOF-5D9E00\&#1056;&#1072;&#1073;&#1086;&#1095;&#1080;&#1081;%20&#1089;&#1090;&#1086;&#1083;\Pro_detskij_sad-Detskij_sad_-_odna_semya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229600" cy="3505200"/>
          </a:xfrm>
        </p:spPr>
        <p:txBody>
          <a:bodyPr/>
          <a:lstStyle/>
          <a:p>
            <a:pPr eaLnBrk="1" hangingPunct="1"/>
            <a:r>
              <a:rPr lang="ru-RU" altLang="ru-RU" i="1" dirty="0" smtClean="0">
                <a:solidFill>
                  <a:srgbClr val="CC0099"/>
                </a:solidFill>
              </a:rPr>
              <a:t>Муниципальное казенное дошкольное образовательное учреждение </a:t>
            </a:r>
            <a:r>
              <a:rPr lang="en-US" altLang="ru-RU" i="1" dirty="0" smtClean="0">
                <a:solidFill>
                  <a:srgbClr val="CC0099"/>
                </a:solidFill>
              </a:rPr>
              <a:t/>
            </a:r>
            <a:br>
              <a:rPr lang="en-US" altLang="ru-RU" i="1" dirty="0" smtClean="0">
                <a:solidFill>
                  <a:srgbClr val="CC0099"/>
                </a:solidFill>
              </a:rPr>
            </a:br>
            <a:r>
              <a:rPr lang="ru-RU" altLang="ru-RU" i="1" dirty="0" smtClean="0">
                <a:solidFill>
                  <a:srgbClr val="CC0099"/>
                </a:solidFill>
              </a:rPr>
              <a:t>«</a:t>
            </a:r>
            <a:r>
              <a:rPr lang="ru-RU" altLang="ru-RU" i="1" dirty="0" err="1" smtClean="0">
                <a:solidFill>
                  <a:srgbClr val="CC0099"/>
                </a:solidFill>
              </a:rPr>
              <a:t>Абултаевский</a:t>
            </a:r>
            <a:r>
              <a:rPr lang="ru-RU" altLang="ru-RU" i="1" dirty="0" smtClean="0">
                <a:solidFill>
                  <a:srgbClr val="CC0099"/>
                </a:solidFill>
              </a:rPr>
              <a:t> детский сад»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419600" y="5181600"/>
            <a:ext cx="4724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i="1">
                <a:solidFill>
                  <a:srgbClr val="CC0099"/>
                </a:solidFill>
              </a:rPr>
              <a:t>Авторы-составители:</a:t>
            </a:r>
          </a:p>
          <a:p>
            <a:pPr eaLnBrk="1" hangingPunct="1"/>
            <a:r>
              <a:rPr lang="ru-RU" altLang="ru-RU" sz="2000" i="1">
                <a:solidFill>
                  <a:srgbClr val="CC0099"/>
                </a:solidFill>
              </a:rPr>
              <a:t>Нургалина Ралия Сайфетдиновна</a:t>
            </a:r>
          </a:p>
          <a:p>
            <a:pPr eaLnBrk="1" hangingPunct="1"/>
            <a:r>
              <a:rPr lang="ru-RU" altLang="ru-RU" sz="2000" i="1">
                <a:solidFill>
                  <a:srgbClr val="CC0099"/>
                </a:solidFill>
              </a:rPr>
              <a:t>Заведующая детским садом;</a:t>
            </a:r>
          </a:p>
          <a:p>
            <a:pPr eaLnBrk="1" hangingPunct="1"/>
            <a:r>
              <a:rPr lang="ru-RU" altLang="ru-RU" sz="2000" i="1">
                <a:solidFill>
                  <a:srgbClr val="CC0099"/>
                </a:solidFill>
              </a:rPr>
              <a:t>Багаутдинова Зиля Салимьяновна</a:t>
            </a:r>
          </a:p>
          <a:p>
            <a:pPr eaLnBrk="1" hangingPunct="1"/>
            <a:r>
              <a:rPr lang="ru-RU" altLang="ru-RU" sz="2000" i="1">
                <a:solidFill>
                  <a:srgbClr val="CC0099"/>
                </a:solidFill>
              </a:rPr>
              <a:t>Воспитатель детского сада.</a:t>
            </a:r>
          </a:p>
        </p:txBody>
      </p:sp>
      <p:pic>
        <p:nvPicPr>
          <p:cNvPr id="4" name="Pro_detskij_sad-Detskij_sad_-_odna_sem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09269"/>
      </p:ext>
    </p:extLst>
  </p:cSld>
  <p:clrMapOvr>
    <a:masterClrMapping/>
  </p:clrMapOvr>
  <p:transition advTm="558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1000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P1000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0" y="0"/>
            <a:ext cx="4622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P1000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8768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P10000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Прямоугольник 12"/>
          <p:cNvSpPr>
            <a:spLocks noChangeArrowheads="1"/>
          </p:cNvSpPr>
          <p:nvPr/>
        </p:nvSpPr>
        <p:spPr bwMode="auto">
          <a:xfrm>
            <a:off x="2819400" y="2743200"/>
            <a:ext cx="4572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 b="1">
                <a:solidFill>
                  <a:srgbClr val="CC00CC"/>
                </a:solidFill>
              </a:rPr>
              <a:t>В детском садике детишки —</a:t>
            </a:r>
            <a:br>
              <a:rPr lang="ru-RU" altLang="ru-RU" sz="2300" b="1">
                <a:solidFill>
                  <a:srgbClr val="CC00CC"/>
                </a:solidFill>
              </a:rPr>
            </a:br>
            <a:r>
              <a:rPr lang="ru-RU" altLang="ru-RU" sz="2300" b="1">
                <a:solidFill>
                  <a:srgbClr val="CC00CC"/>
                </a:solidFill>
              </a:rPr>
              <a:t>Все такие шалунишки!</a:t>
            </a:r>
            <a:br>
              <a:rPr lang="ru-RU" altLang="ru-RU" sz="2300" b="1">
                <a:solidFill>
                  <a:srgbClr val="CC00CC"/>
                </a:solidFill>
              </a:rPr>
            </a:br>
            <a:r>
              <a:rPr lang="ru-RU" altLang="ru-RU" sz="2300" b="1">
                <a:solidFill>
                  <a:srgbClr val="CC00CC"/>
                </a:solidFill>
              </a:rPr>
              <a:t>На прогулку вышли дети,</a:t>
            </a:r>
          </a:p>
          <a:p>
            <a:pPr eaLnBrk="1" hangingPunct="1"/>
            <a:r>
              <a:rPr lang="ru-RU" altLang="ru-RU" sz="2300" b="1">
                <a:solidFill>
                  <a:srgbClr val="CC00CC"/>
                </a:solidFill>
              </a:rPr>
              <a:t>Смастерили чудеса!</a:t>
            </a:r>
          </a:p>
        </p:txBody>
      </p:sp>
    </p:spTree>
    <p:extLst>
      <p:ext uri="{BB962C8B-B14F-4D97-AF65-F5344CB8AC3E}">
        <p14:creationId xmlns:p14="http://schemas.microsoft.com/office/powerpoint/2010/main" val="1634831566"/>
      </p:ext>
    </p:extLst>
  </p:cSld>
  <p:clrMapOvr>
    <a:masterClrMapping/>
  </p:clrMapOvr>
  <p:transition advTm="5943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P10006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8072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1143000" y="5791200"/>
            <a:ext cx="78486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CC00CC"/>
                </a:solidFill>
              </a:rPr>
              <a:t>                              Юные артисты</a:t>
            </a:r>
          </a:p>
        </p:txBody>
      </p:sp>
    </p:spTree>
    <p:extLst>
      <p:ext uri="{BB962C8B-B14F-4D97-AF65-F5344CB8AC3E}">
        <p14:creationId xmlns:p14="http://schemas.microsoft.com/office/powerpoint/2010/main" val="1942366203"/>
      </p:ext>
    </p:extLst>
  </p:cSld>
  <p:clrMapOvr>
    <a:masterClrMapping/>
  </p:clrMapOvr>
  <p:transition advTm="5934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B190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399" y="3733801"/>
            <a:ext cx="4267395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PB190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40386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762000" y="0"/>
            <a:ext cx="7924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CC00CC"/>
                </a:solidFill>
              </a:rPr>
              <a:t>В спортзале нашим малышам равных нет соперников.</a:t>
            </a:r>
          </a:p>
        </p:txBody>
      </p:sp>
    </p:spTree>
    <p:extLst>
      <p:ext uri="{BB962C8B-B14F-4D97-AF65-F5344CB8AC3E}">
        <p14:creationId xmlns:p14="http://schemas.microsoft.com/office/powerpoint/2010/main" val="4177778297"/>
      </p:ext>
    </p:extLst>
  </p:cSld>
  <p:clrMapOvr>
    <a:masterClrMapping/>
  </p:clrMapOvr>
  <p:transition advTm="5449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57800"/>
            <a:ext cx="8534400" cy="1143000"/>
          </a:xfrm>
        </p:spPr>
        <p:txBody>
          <a:bodyPr/>
          <a:lstStyle/>
          <a:p>
            <a:pPr eaLnBrk="1" hangingPunct="1"/>
            <a:r>
              <a:rPr lang="ru-RU" altLang="ru-RU" sz="2300" smtClean="0">
                <a:solidFill>
                  <a:srgbClr val="CC0099"/>
                </a:solidFill>
              </a:rPr>
              <a:t>Мы чтим традиции наших родителей, дедушек и бабушек</a:t>
            </a:r>
          </a:p>
        </p:txBody>
      </p:sp>
      <p:pic>
        <p:nvPicPr>
          <p:cNvPr id="28676" name="Picture 4" descr="P7060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083300" cy="4562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599104"/>
      </p:ext>
    </p:extLst>
  </p:cSld>
  <p:clrMapOvr>
    <a:masterClrMapping/>
  </p:clrMapOvr>
  <p:transition advTm="5520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P10006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3" y="1981200"/>
            <a:ext cx="5826127" cy="4675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28800" y="1600200"/>
            <a:ext cx="5843264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i="1" spc="150" dirty="0">
                <a:ln w="11430"/>
                <a:solidFill>
                  <a:srgbClr val="CC0099"/>
                </a:solidFill>
                <a:latin typeface="Cambria" pitchFamily="18" charset="0"/>
              </a:rPr>
              <a:t>Наши выпускники</a:t>
            </a:r>
          </a:p>
          <a:p>
            <a:pPr algn="ctr">
              <a:defRPr/>
            </a:pPr>
            <a:r>
              <a:rPr lang="ru-RU" sz="4400" i="1" spc="150" dirty="0">
                <a:ln w="11430"/>
                <a:solidFill>
                  <a:srgbClr val="CC0099"/>
                </a:solidFill>
                <a:latin typeface="Cambria" pitchFamily="18" charset="0"/>
              </a:rPr>
              <a:t>2013</a:t>
            </a:r>
            <a:endParaRPr lang="ru-RU" sz="4400" spc="150" dirty="0">
              <a:ln w="11430"/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86648"/>
      </p:ext>
    </p:extLst>
  </p:cSld>
  <p:clrMapOvr>
    <a:masterClrMapping/>
  </p:clrMapOvr>
  <p:transition advTm="5381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1000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686" y="881743"/>
            <a:ext cx="6553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0" y="5181600"/>
            <a:ext cx="51816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CC00CC"/>
                </a:solidFill>
              </a:rPr>
              <a:t>Мы на «работе» целый день</a:t>
            </a:r>
            <a:br>
              <a:rPr lang="ru-RU" altLang="ru-RU" sz="2300">
                <a:solidFill>
                  <a:srgbClr val="CC00CC"/>
                </a:solidFill>
              </a:rPr>
            </a:br>
            <a:r>
              <a:rPr lang="ru-RU" altLang="ru-RU" sz="2300">
                <a:solidFill>
                  <a:srgbClr val="CC00CC"/>
                </a:solidFill>
              </a:rPr>
              <a:t>Поём, танцуем,</a:t>
            </a:r>
          </a:p>
          <a:p>
            <a:pPr eaLnBrk="1" hangingPunct="1"/>
            <a:r>
              <a:rPr lang="ru-RU" altLang="ru-RU" sz="2400">
                <a:solidFill>
                  <a:srgbClr val="CC00CC"/>
                </a:solidFill>
              </a:rPr>
              <a:t>Рисуем мы и лепим</a:t>
            </a:r>
            <a:br>
              <a:rPr lang="ru-RU" altLang="ru-RU" sz="2400">
                <a:solidFill>
                  <a:srgbClr val="CC00CC"/>
                </a:solidFill>
              </a:rPr>
            </a:br>
            <a:r>
              <a:rPr lang="ru-RU" altLang="ru-RU" sz="2400">
                <a:solidFill>
                  <a:srgbClr val="CC00CC"/>
                </a:solidFill>
              </a:rPr>
              <a:t>Из цветного пластилина.</a:t>
            </a:r>
            <a:r>
              <a:rPr lang="ru-RU" altLang="ru-RU" sz="2300">
                <a:solidFill>
                  <a:srgbClr val="CC00CC"/>
                </a:solidFill>
              </a:rPr>
              <a:t/>
            </a:r>
            <a:br>
              <a:rPr lang="ru-RU" altLang="ru-RU" sz="2300">
                <a:solidFill>
                  <a:srgbClr val="CC00CC"/>
                </a:solidFill>
              </a:rPr>
            </a:br>
            <a:endParaRPr lang="ru-RU" altLang="ru-RU" sz="230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63108"/>
      </p:ext>
    </p:extLst>
  </p:cSld>
  <p:clrMapOvr>
    <a:masterClrMapping/>
  </p:clrMapOvr>
  <p:transition advTm="5979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4648200"/>
            <a:ext cx="8375434" cy="1909465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25188558"/>
      </p:ext>
    </p:extLst>
  </p:cSld>
  <p:clrMapOvr>
    <a:masterClrMapping/>
  </p:clrMapOvr>
  <p:transition advTm="4161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307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455403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914775" cy="14303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«Малышок»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2152" y="4724400"/>
            <a:ext cx="6281848" cy="1938992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 девиз: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ХОРОШИ МАЛЫШИ </a:t>
            </a:r>
            <a:b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ВЕСЕЛЯТСЯ ОТ ДУШИ!!!</a:t>
            </a:r>
          </a:p>
        </p:txBody>
      </p:sp>
    </p:spTree>
    <p:extLst>
      <p:ext uri="{BB962C8B-B14F-4D97-AF65-F5344CB8AC3E}">
        <p14:creationId xmlns:p14="http://schemas.microsoft.com/office/powerpoint/2010/main" val="115930954"/>
      </p:ext>
    </p:extLst>
  </p:cSld>
  <p:clrMapOvr>
    <a:masterClrMapping/>
  </p:clrMapOvr>
  <p:transition advTm="5913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60301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357" y="152401"/>
            <a:ext cx="4546542" cy="43433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0" y="4876800"/>
            <a:ext cx="4495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0000FF"/>
                </a:solidFill>
              </a:rPr>
              <a:t>Мы наши игрушки не бьем,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не ломаем,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Их у товарищей не отнимаем.</a:t>
            </a:r>
          </a:p>
        </p:txBody>
      </p:sp>
      <p:sp>
        <p:nvSpPr>
          <p:cNvPr id="5125" name="Прямоугольник 9"/>
          <p:cNvSpPr>
            <a:spLocks noChangeArrowheads="1"/>
          </p:cNvSpPr>
          <p:nvPr/>
        </p:nvSpPr>
        <p:spPr bwMode="auto">
          <a:xfrm>
            <a:off x="0" y="4495800"/>
            <a:ext cx="4724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0000FF"/>
                </a:solidFill>
              </a:rPr>
              <a:t>Много игрушек в детском саду-</a:t>
            </a:r>
          </a:p>
        </p:txBody>
      </p:sp>
    </p:spTree>
    <p:extLst>
      <p:ext uri="{BB962C8B-B14F-4D97-AF65-F5344CB8AC3E}">
        <p14:creationId xmlns:p14="http://schemas.microsoft.com/office/powerpoint/2010/main" val="2468514160"/>
      </p:ext>
    </p:extLst>
  </p:cSld>
  <p:clrMapOvr>
    <a:masterClrMapping/>
  </p:clrMapOvr>
  <p:transition advTm="5819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B18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471" y="0"/>
            <a:ext cx="467306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0" y="4419600"/>
            <a:ext cx="4343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0000FF"/>
                </a:solidFill>
              </a:rPr>
              <a:t>Скоро новый день начнётся -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Всем нам утро улыбнётся.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На «работу» мы пойдём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И разбудим этот дом!</a:t>
            </a:r>
          </a:p>
        </p:txBody>
      </p:sp>
    </p:spTree>
    <p:extLst>
      <p:ext uri="{BB962C8B-B14F-4D97-AF65-F5344CB8AC3E}">
        <p14:creationId xmlns:p14="http://schemas.microsoft.com/office/powerpoint/2010/main" val="3075967614"/>
      </p:ext>
    </p:extLst>
  </p:cSld>
  <p:clrMapOvr>
    <a:masterClrMapping/>
  </p:clrMapOvr>
  <p:transition advTm="5542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A240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3402469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PA240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352800" cy="3512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562600" y="5257800"/>
            <a:ext cx="3429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FF0000"/>
                </a:solidFill>
              </a:rPr>
              <a:t>Все работы хороши, выбирай любую!!!</a:t>
            </a:r>
          </a:p>
        </p:txBody>
      </p:sp>
    </p:spTree>
    <p:extLst>
      <p:ext uri="{BB962C8B-B14F-4D97-AF65-F5344CB8AC3E}">
        <p14:creationId xmlns:p14="http://schemas.microsoft.com/office/powerpoint/2010/main" val="3550224806"/>
      </p:ext>
    </p:extLst>
  </p:cSld>
  <p:clrMapOvr>
    <a:masterClrMapping/>
  </p:clrMapOvr>
  <p:transition advTm="5777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6030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76" y="2906713"/>
            <a:ext cx="5268624" cy="395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P6030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83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0" y="4114800"/>
            <a:ext cx="3886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0000FF"/>
                </a:solidFill>
              </a:rPr>
              <a:t>Детки в садике живут,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Здесь играют и поют,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Здесь друзей себе находят,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На прогулку с ними ходят.</a:t>
            </a:r>
          </a:p>
        </p:txBody>
      </p:sp>
    </p:spTree>
    <p:extLst>
      <p:ext uri="{BB962C8B-B14F-4D97-AF65-F5344CB8AC3E}">
        <p14:creationId xmlns:p14="http://schemas.microsoft.com/office/powerpoint/2010/main" val="470734677"/>
      </p:ext>
    </p:extLst>
  </p:cSld>
  <p:clrMapOvr>
    <a:masterClrMapping/>
  </p:clrMapOvr>
  <p:transition advTm="6076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6030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5029200" cy="377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P9010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4877024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0" y="4572000"/>
            <a:ext cx="4038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0000FF"/>
                </a:solidFill>
              </a:rPr>
              <a:t>Детский садик, детский сад!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Малыши туда спешат.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Посмотреть я в сад иду –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Что растёт в таком саду?</a:t>
            </a:r>
          </a:p>
        </p:txBody>
      </p:sp>
    </p:spTree>
    <p:extLst>
      <p:ext uri="{BB962C8B-B14F-4D97-AF65-F5344CB8AC3E}">
        <p14:creationId xmlns:p14="http://schemas.microsoft.com/office/powerpoint/2010/main" val="2879379780"/>
      </p:ext>
    </p:extLst>
  </p:cSld>
  <p:clrMapOvr>
    <a:masterClrMapping/>
  </p:clrMapOvr>
  <p:transition advTm="5899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6030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584" y="3059112"/>
            <a:ext cx="5065416" cy="379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P60301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81600" cy="388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228600" y="4267200"/>
            <a:ext cx="3733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300">
                <a:solidFill>
                  <a:srgbClr val="0000FF"/>
                </a:solidFill>
              </a:rPr>
              <a:t>Малыши — крепыши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Вышли на площадку,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Малыши — крепыши</a:t>
            </a:r>
            <a:br>
              <a:rPr lang="ru-RU" altLang="ru-RU" sz="2300">
                <a:solidFill>
                  <a:srgbClr val="0000FF"/>
                </a:solidFill>
              </a:rPr>
            </a:br>
            <a:r>
              <a:rPr lang="ru-RU" altLang="ru-RU" sz="2300">
                <a:solidFill>
                  <a:srgbClr val="0000FF"/>
                </a:solidFill>
              </a:rPr>
              <a:t>Отдыхают от души!</a:t>
            </a:r>
          </a:p>
        </p:txBody>
      </p:sp>
    </p:spTree>
    <p:extLst>
      <p:ext uri="{BB962C8B-B14F-4D97-AF65-F5344CB8AC3E}">
        <p14:creationId xmlns:p14="http://schemas.microsoft.com/office/powerpoint/2010/main" val="326421601"/>
      </p:ext>
    </p:extLst>
  </p:cSld>
  <p:clrMapOvr>
    <a:masterClrMapping/>
  </p:clrMapOvr>
  <p:transition advTm="601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100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4800" y="4876800"/>
            <a:ext cx="8839200" cy="1754326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Наши               </a:t>
            </a:r>
          </a:p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зимние забавы</a:t>
            </a:r>
          </a:p>
        </p:txBody>
      </p:sp>
    </p:spTree>
    <p:extLst>
      <p:ext uri="{BB962C8B-B14F-4D97-AF65-F5344CB8AC3E}">
        <p14:creationId xmlns:p14="http://schemas.microsoft.com/office/powerpoint/2010/main" val="3517943150"/>
      </p:ext>
    </p:extLst>
  </p:cSld>
  <p:clrMapOvr>
    <a:masterClrMapping/>
  </p:clrMapOvr>
  <p:transition advTm="5738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107</Words>
  <Application>Microsoft Office PowerPoint</Application>
  <PresentationFormat>Экран (4:3)</PresentationFormat>
  <Paragraphs>27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казенное дошкольное образовательное учреждение  «Абултаевский детский сад»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чтим традиции наших родителей, дедушек и бабушек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«Абултаевский детский сад»</dc:title>
  <dc:creator>User</dc:creator>
  <cp:lastModifiedBy>User</cp:lastModifiedBy>
  <cp:revision>4</cp:revision>
  <dcterms:created xsi:type="dcterms:W3CDTF">2013-11-20T05:18:47Z</dcterms:created>
  <dcterms:modified xsi:type="dcterms:W3CDTF">2013-11-20T05:26:52Z</dcterms:modified>
</cp:coreProperties>
</file>