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3" r:id="rId4"/>
    <p:sldId id="266" r:id="rId5"/>
    <p:sldId id="265" r:id="rId6"/>
    <p:sldId id="264" r:id="rId7"/>
    <p:sldId id="258" r:id="rId8"/>
    <p:sldId id="269" r:id="rId9"/>
    <p:sldId id="271" r:id="rId10"/>
    <p:sldId id="272" r:id="rId11"/>
    <p:sldId id="270" r:id="rId12"/>
    <p:sldId id="261" r:id="rId13"/>
    <p:sldId id="262" r:id="rId14"/>
    <p:sldId id="267" r:id="rId15"/>
    <p:sldId id="268" r:id="rId16"/>
    <p:sldId id="260" r:id="rId17"/>
    <p:sldId id="259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798" autoAdjust="0"/>
    <p:restoredTop sz="93783" autoAdjust="0"/>
  </p:normalViewPr>
  <p:slideViewPr>
    <p:cSldViewPr>
      <p:cViewPr>
        <p:scale>
          <a:sx n="60" d="100"/>
          <a:sy n="60" d="100"/>
        </p:scale>
        <p:origin x="-16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4A4C0-56CD-4D15-B3CF-05745495685F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0DE28-E56E-4AB5-8D5B-F59AB77B7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0DE28-E56E-4AB5-8D5B-F59AB77B7F7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00582-BDA4-4514-93A7-8AB812BCA7A7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A0B51-E2F1-4026-B26B-C12E081B4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image" Target="../media/image2.jpeg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8.xml"/><Relationship Id="rId3" Type="http://schemas.openxmlformats.org/officeDocument/2006/relationships/slide" Target="slide1.xml"/><Relationship Id="rId21" Type="http://schemas.openxmlformats.org/officeDocument/2006/relationships/image" Target="../media/image14.png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5.xml"/><Relationship Id="rId10" Type="http://schemas.openxmlformats.org/officeDocument/2006/relationships/slide" Target="slide8.xml"/><Relationship Id="rId19" Type="http://schemas.openxmlformats.org/officeDocument/2006/relationships/slide" Target="slide19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4.xml"/><Relationship Id="rId2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slide" Target="slide15.xml"/><Relationship Id="rId3" Type="http://schemas.openxmlformats.org/officeDocument/2006/relationships/image" Target="../media/image1.jpeg"/><Relationship Id="rId21" Type="http://schemas.openxmlformats.org/officeDocument/2006/relationships/slide" Target="slide19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slide" Target="slide14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13.xml"/><Relationship Id="rId20" Type="http://schemas.openxmlformats.org/officeDocument/2006/relationships/slide" Target="slide17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slide" Target="slide12.xml"/><Relationship Id="rId10" Type="http://schemas.openxmlformats.org/officeDocument/2006/relationships/slide" Target="slide7.xml"/><Relationship Id="rId19" Type="http://schemas.openxmlformats.org/officeDocument/2006/relationships/slide" Target="slide16.xml"/><Relationship Id="rId4" Type="http://schemas.openxmlformats.org/officeDocument/2006/relationships/slide" Target="slide1.xml"/><Relationship Id="rId9" Type="http://schemas.openxmlformats.org/officeDocument/2006/relationships/slide" Target="slide6.xml"/><Relationship Id="rId14" Type="http://schemas.openxmlformats.org/officeDocument/2006/relationships/slide" Target="slide11.xml"/><Relationship Id="rId22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26" Type="http://schemas.openxmlformats.org/officeDocument/2006/relationships/image" Target="../media/image23.jpeg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5" Type="http://schemas.openxmlformats.org/officeDocument/2006/relationships/image" Target="../media/image22.jpeg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24" Type="http://schemas.openxmlformats.org/officeDocument/2006/relationships/image" Target="../media/image21.jpeg"/><Relationship Id="rId5" Type="http://schemas.openxmlformats.org/officeDocument/2006/relationships/slide" Target="slide3.xml"/><Relationship Id="rId15" Type="http://schemas.openxmlformats.org/officeDocument/2006/relationships/slide" Target="slide13.xml"/><Relationship Id="rId23" Type="http://schemas.openxmlformats.org/officeDocument/2006/relationships/image" Target="../media/image20.jpeg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image" Target="../media/image19.jpeg"/><Relationship Id="rId27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image" Target="../media/image4.gif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1.xml"/><Relationship Id="rId18" Type="http://schemas.openxmlformats.org/officeDocument/2006/relationships/slide" Target="slide16.xml"/><Relationship Id="rId3" Type="http://schemas.openxmlformats.org/officeDocument/2006/relationships/slide" Target="slide1.xml"/><Relationship Id="rId21" Type="http://schemas.openxmlformats.org/officeDocument/2006/relationships/slide" Target="slide19.xml"/><Relationship Id="rId7" Type="http://schemas.openxmlformats.org/officeDocument/2006/relationships/slide" Target="slide5.xml"/><Relationship Id="rId12" Type="http://schemas.openxmlformats.org/officeDocument/2006/relationships/slide" Target="slide10.xml"/><Relationship Id="rId17" Type="http://schemas.openxmlformats.org/officeDocument/2006/relationships/slide" Target="slide15.xml"/><Relationship Id="rId2" Type="http://schemas.openxmlformats.org/officeDocument/2006/relationships/image" Target="../media/image1.jpeg"/><Relationship Id="rId16" Type="http://schemas.openxmlformats.org/officeDocument/2006/relationships/slide" Target="slide1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5" Type="http://schemas.openxmlformats.org/officeDocument/2006/relationships/slide" Target="slide13.xml"/><Relationship Id="rId10" Type="http://schemas.openxmlformats.org/officeDocument/2006/relationships/slide" Target="slide8.xml"/><Relationship Id="rId19" Type="http://schemas.openxmlformats.org/officeDocument/2006/relationships/slide" Target="slide17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2.xml"/><Relationship Id="rId22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image" Target="../media/image9.wmf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image" Target="../media/image8.wmf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image" Target="../media/image7.wmf"/><Relationship Id="rId5" Type="http://schemas.openxmlformats.org/officeDocument/2006/relationships/slide" Target="slide3.xml"/><Relationship Id="rId15" Type="http://schemas.openxmlformats.org/officeDocument/2006/relationships/slide" Target="slide14.xml"/><Relationship Id="rId23" Type="http://schemas.openxmlformats.org/officeDocument/2006/relationships/image" Target="../media/image6.wmf"/><Relationship Id="rId28" Type="http://schemas.openxmlformats.org/officeDocument/2006/relationships/image" Target="../media/image11.png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image" Target="../media/image5.jpeg"/><Relationship Id="rId27" Type="http://schemas.openxmlformats.org/officeDocument/2006/relationships/image" Target="../media/image10.wmf"/><Relationship Id="rId30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2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1.jpe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1.xml"/><Relationship Id="rId5" Type="http://schemas.openxmlformats.org/officeDocument/2006/relationships/slide" Target="slide4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3.xml"/><Relationship Id="rId9" Type="http://schemas.openxmlformats.org/officeDocument/2006/relationships/slide" Target="slide9.xml"/><Relationship Id="rId14" Type="http://schemas.openxmlformats.org/officeDocument/2006/relationships/slide" Target="slide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1.xml"/><Relationship Id="rId21" Type="http://schemas.openxmlformats.org/officeDocument/2006/relationships/slide" Target="slide20.xml"/><Relationship Id="rId7" Type="http://schemas.openxmlformats.org/officeDocument/2006/relationships/slide" Target="slide5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eg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10.xml"/><Relationship Id="rId5" Type="http://schemas.openxmlformats.org/officeDocument/2006/relationships/slide" Target="slide3.xml"/><Relationship Id="rId15" Type="http://schemas.openxmlformats.org/officeDocument/2006/relationships/slide" Target="slide14.xml"/><Relationship Id="rId10" Type="http://schemas.openxmlformats.org/officeDocument/2006/relationships/slide" Target="slide8.xml"/><Relationship Id="rId19" Type="http://schemas.openxmlformats.org/officeDocument/2006/relationships/slide" Target="slide18.xml"/><Relationship Id="rId4" Type="http://schemas.openxmlformats.org/officeDocument/2006/relationships/slide" Target="slide2.xml"/><Relationship Id="rId9" Type="http://schemas.openxmlformats.org/officeDocument/2006/relationships/slide" Target="slide7.xml"/><Relationship Id="rId1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Использование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 Информационных 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технологий 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в образовательном </a:t>
            </a:r>
          </a:p>
          <a:p>
            <a:pPr algn="ctr"/>
            <a:r>
              <a:rPr lang="ru-RU" sz="3600" b="1" cap="all" dirty="0" smtClean="0">
                <a:ln w="0"/>
                <a:gradFill flip="none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reflection blurRad="12700" stA="50000" endPos="50000" dist="5000" dir="5400000" sy="-100000" rotWithShape="0"/>
                </a:effectLst>
              </a:rPr>
              <a:t>процессе</a:t>
            </a:r>
            <a:endParaRPr lang="ru-RU" sz="3600" b="1" cap="all" dirty="0">
              <a:ln w="0"/>
              <a:gradFill flip="none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105" name="Прямоугольник 104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106" name="Прямоугольник 105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107" name="Прямоугольник 106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108" name="Прямоугольник 107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109" name="Прямоугольник 108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10" name="Прямоугольник 109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11" name="Прямоугольник 110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12" name="Прямоугольник 111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13" name="Прямоугольник 112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14" name="Прямоугольник 113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15" name="Прямоугольник 114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16" name="Прямоугольник 115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17" name="Прямоугольник 116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118" name="Прямоугольник 117">
            <a:hlinkClick r:id="rId17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119" name="Прямоугольник 118">
            <a:hlinkClick r:id="rId18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120" name="Прямоугольник 119">
            <a:hlinkClick r:id="rId19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121" name="Прямоугольник 120">
            <a:hlinkClick r:id="rId20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122" name="Прямоугольник 121">
            <a:hlinkClick r:id="rId21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123" name="Прямоугольник 122">
            <a:hlinkClick r:id="rId22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125" name="Равнобедренный треугольник 124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Равнобедренный треугольник 125">
            <a:hlinkClick r:id="" action="ppaction://hlinkshowjump?jump=nextslide"/>
          </p:cNvPr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 descr="PH00754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14282" y="3786190"/>
            <a:ext cx="2194574" cy="2071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Применение компьютера</a:t>
            </a:r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428596" y="1857364"/>
            <a:ext cx="8286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  позиций  «поддерживающего средства»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Oval 16"/>
          <p:cNvSpPr>
            <a:spLocks noGrp="1" noChangeArrowheads="1"/>
          </p:cNvSpPr>
          <p:nvPr>
            <p:ph idx="1"/>
          </p:nvPr>
        </p:nvSpPr>
        <p:spPr bwMode="auto">
          <a:xfrm>
            <a:off x="2214546" y="2786057"/>
            <a:ext cx="5214974" cy="2786083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rgbClr val="800080"/>
                </a:solidFill>
              </a:rPr>
              <a:t>Мультимедийное</a:t>
            </a:r>
            <a:r>
              <a:rPr lang="ru-RU" sz="2400" b="1" dirty="0" smtClean="0">
                <a:solidFill>
                  <a:srgbClr val="800080"/>
                </a:solidFill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сопровождение урока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Применение компьютера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0" y="16430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  позиций  «поддерживающего средства»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Oval 16"/>
          <p:cNvSpPr>
            <a:spLocks noGrp="1" noChangeArrowheads="1"/>
          </p:cNvSpPr>
          <p:nvPr>
            <p:ph idx="1"/>
          </p:nvPr>
        </p:nvSpPr>
        <p:spPr bwMode="auto">
          <a:xfrm>
            <a:off x="2214546" y="2714619"/>
            <a:ext cx="5143536" cy="2714645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Уроки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компьютерного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тестирования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4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5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6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7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8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19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0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000132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Информационная  культура и ИКТ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/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</a:br>
            <a:endParaRPr lang="ru-RU" dirty="0"/>
          </a:p>
        </p:txBody>
      </p:sp>
      <p:pic>
        <p:nvPicPr>
          <p:cNvPr id="53" name="Picture 16"/>
          <p:cNvPicPr>
            <a:picLocks noGrp="1" noChangeAspect="1" noChangeArrowheads="1"/>
          </p:cNvPicPr>
          <p:nvPr>
            <p:ph idx="1"/>
          </p:nvPr>
        </p:nvPicPr>
        <p:blipFill>
          <a:blip r:embed="rId21"/>
          <a:srcRect/>
          <a:stretch>
            <a:fillRect/>
          </a:stretch>
        </p:blipFill>
        <p:spPr bwMode="auto">
          <a:xfrm>
            <a:off x="285720" y="785794"/>
            <a:ext cx="5687219" cy="30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3143240" y="3929066"/>
            <a:ext cx="5786478" cy="189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Если бы компьютер не был изобретен как универсальное техническое устройство, его следовало бы изобрести специально для целей образования.</a:t>
            </a:r>
            <a:endParaRPr lang="ru-RU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" name="Picture 17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85720" y="4572008"/>
            <a:ext cx="2519363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Вертикальный свиток 1"/>
          <p:cNvSpPr>
            <a:spLocks noChangeArrowheads="1"/>
          </p:cNvSpPr>
          <p:nvPr/>
        </p:nvSpPr>
        <p:spPr bwMode="auto">
          <a:xfrm>
            <a:off x="642910" y="857232"/>
            <a:ext cx="7929562" cy="4500562"/>
          </a:xfrm>
          <a:prstGeom prst="verticalScroll">
            <a:avLst>
              <a:gd name="adj" fmla="val 12500"/>
            </a:avLst>
          </a:prstGeom>
          <a:blipFill dpi="0" rotWithShape="1">
            <a:blip r:embed="rId22"/>
            <a:srcRect/>
            <a:stretch>
              <a:fillRect/>
            </a:stretch>
          </a:blip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b="1" dirty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endParaRPr lang="ru-RU" sz="3200" b="1" dirty="0" smtClean="0">
              <a:solidFill>
                <a:srgbClr val="0000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FF"/>
                </a:solidFill>
              </a:rPr>
              <a:t>Урок </a:t>
            </a:r>
            <a:r>
              <a:rPr lang="ru-RU" sz="3200" b="1" dirty="0">
                <a:solidFill>
                  <a:srgbClr val="0000FF"/>
                </a:solidFill>
              </a:rPr>
              <a:t>должен быть пронизан творчеством и вместе с тем оставаться  </a:t>
            </a:r>
            <a:r>
              <a:rPr lang="ru-RU" sz="3200" b="1" dirty="0" smtClean="0">
                <a:solidFill>
                  <a:srgbClr val="0000FF"/>
                </a:solidFill>
              </a:rPr>
              <a:t>уроком!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Oval 130"/>
          <p:cNvSpPr>
            <a:spLocks noChangeArrowheads="1"/>
          </p:cNvSpPr>
          <p:nvPr/>
        </p:nvSpPr>
        <p:spPr bwMode="auto">
          <a:xfrm>
            <a:off x="2700338" y="1700213"/>
            <a:ext cx="4392612" cy="2986266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127000">
            <a:pattFill prst="sphere">
              <a:fgClr>
                <a:schemeClr val="tx1"/>
              </a:fgClr>
              <a:bgClr>
                <a:srgbClr val="FFFF00"/>
              </a:bgClr>
            </a:patt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</a:rPr>
              <a:t>Этапы разработки урока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52" name="Group 98"/>
          <p:cNvGrpSpPr>
            <a:grpSpLocks/>
          </p:cNvGrpSpPr>
          <p:nvPr/>
        </p:nvGrpSpPr>
        <p:grpSpPr bwMode="auto">
          <a:xfrm rot="19793818">
            <a:off x="2632107" y="803939"/>
            <a:ext cx="1009650" cy="1366838"/>
            <a:chOff x="1109" y="1171"/>
            <a:chExt cx="1645" cy="924"/>
          </a:xfrm>
        </p:grpSpPr>
        <p:sp>
          <p:nvSpPr>
            <p:cNvPr id="53" name="Freeform 9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10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10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10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7" name="AutoShape 123"/>
          <p:cNvSpPr>
            <a:spLocks noChangeArrowheads="1"/>
          </p:cNvSpPr>
          <p:nvPr/>
        </p:nvSpPr>
        <p:spPr bwMode="auto">
          <a:xfrm>
            <a:off x="0" y="285728"/>
            <a:ext cx="3500430" cy="578882"/>
          </a:xfrm>
          <a:prstGeom prst="roundRect">
            <a:avLst>
              <a:gd name="adj" fmla="val 16667"/>
            </a:avLst>
          </a:prstGeom>
          <a:blipFill>
            <a:blip r:embed="rId22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Концептуальный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59" name="Group 108"/>
          <p:cNvGrpSpPr>
            <a:grpSpLocks/>
          </p:cNvGrpSpPr>
          <p:nvPr/>
        </p:nvGrpSpPr>
        <p:grpSpPr bwMode="auto">
          <a:xfrm rot="15455679" flipH="1" flipV="1">
            <a:off x="6979573" y="1937828"/>
            <a:ext cx="1347326" cy="1075354"/>
            <a:chOff x="1109" y="1171"/>
            <a:chExt cx="1645" cy="924"/>
          </a:xfrm>
        </p:grpSpPr>
        <p:sp>
          <p:nvSpPr>
            <p:cNvPr id="60" name="Freeform 10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11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11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11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4" name="AutoShape 123"/>
          <p:cNvSpPr>
            <a:spLocks noChangeArrowheads="1"/>
          </p:cNvSpPr>
          <p:nvPr/>
        </p:nvSpPr>
        <p:spPr bwMode="auto">
          <a:xfrm>
            <a:off x="5643570" y="1000108"/>
            <a:ext cx="3500430" cy="578882"/>
          </a:xfrm>
          <a:prstGeom prst="roundRect">
            <a:avLst>
              <a:gd name="adj" fmla="val 16667"/>
            </a:avLst>
          </a:prstGeom>
          <a:blipFill>
            <a:blip r:embed="rId22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Технологический</a:t>
            </a:r>
            <a:endParaRPr lang="ru-RU" sz="2800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65" name="Group 88"/>
          <p:cNvGrpSpPr>
            <a:grpSpLocks/>
          </p:cNvGrpSpPr>
          <p:nvPr/>
        </p:nvGrpSpPr>
        <p:grpSpPr bwMode="auto">
          <a:xfrm rot="801059" flipV="1">
            <a:off x="3977357" y="4629298"/>
            <a:ext cx="1383307" cy="985812"/>
            <a:chOff x="1109" y="1171"/>
            <a:chExt cx="1645" cy="924"/>
          </a:xfrm>
        </p:grpSpPr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91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5" name="AutoShape 123"/>
          <p:cNvSpPr>
            <a:spLocks noChangeArrowheads="1"/>
          </p:cNvSpPr>
          <p:nvPr/>
        </p:nvSpPr>
        <p:spPr bwMode="auto">
          <a:xfrm>
            <a:off x="285720" y="5143512"/>
            <a:ext cx="3500494" cy="578882"/>
          </a:xfrm>
          <a:prstGeom prst="roundRect">
            <a:avLst>
              <a:gd name="adj" fmla="val 16667"/>
            </a:avLst>
          </a:prstGeom>
          <a:blipFill>
            <a:blip r:embed="rId22"/>
            <a:stretch>
              <a:fillRect/>
            </a:stretch>
          </a:blip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b="1" dirty="0">
                <a:latin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Операциональный</a:t>
            </a:r>
            <a:endParaRPr lang="ru-RU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 autoUpdateAnimBg="0"/>
      <p:bldP spid="57" grpId="0" animBg="1" autoUpdateAnimBg="0"/>
      <p:bldP spid="64" grpId="0" animBg="1" autoUpdateAnimBg="0"/>
      <p:bldP spid="75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Заголовок 5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СТРУКТУРНАЯ  СХЕМА  ПРОЦЕССА  ОБУЧЕНИЯ С  ИСПОЛЬЗОВАНИЕМ  ИТ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dirty="0"/>
          </a:p>
        </p:txBody>
      </p:sp>
      <p:grpSp>
        <p:nvGrpSpPr>
          <p:cNvPr id="54" name="Group 2"/>
          <p:cNvGrpSpPr>
            <a:grpSpLocks noGrp="1"/>
          </p:cNvGrpSpPr>
          <p:nvPr>
            <p:ph idx="1"/>
          </p:nvPr>
        </p:nvGrpSpPr>
        <p:grpSpPr bwMode="auto">
          <a:xfrm>
            <a:off x="457200" y="1285859"/>
            <a:ext cx="8229600" cy="4572015"/>
            <a:chOff x="672" y="1776"/>
            <a:chExt cx="4944" cy="1878"/>
          </a:xfrm>
        </p:grpSpPr>
        <p:sp>
          <p:nvSpPr>
            <p:cNvPr id="55" name="Text Box 3"/>
            <p:cNvSpPr txBox="1">
              <a:spLocks noChangeArrowheads="1"/>
            </p:cNvSpPr>
            <p:nvPr/>
          </p:nvSpPr>
          <p:spPr bwMode="auto">
            <a:xfrm>
              <a:off x="1632" y="1776"/>
              <a:ext cx="2976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>
                  <a:latin typeface="Tahoma" pitchFamily="34" charset="0"/>
                  <a:cs typeface="+mn-cs"/>
                </a:rPr>
                <a:t>ПРЕПОДАВАТЕЛЬ</a:t>
              </a:r>
            </a:p>
          </p:txBody>
        </p:sp>
        <p:sp>
          <p:nvSpPr>
            <p:cNvPr id="56" name="Text Box 4"/>
            <p:cNvSpPr txBox="1">
              <a:spLocks noChangeArrowheads="1"/>
            </p:cNvSpPr>
            <p:nvPr/>
          </p:nvSpPr>
          <p:spPr bwMode="auto">
            <a:xfrm>
              <a:off x="2112" y="2586"/>
              <a:ext cx="1920" cy="294"/>
            </a:xfrm>
            <a:prstGeom prst="rect">
              <a:avLst/>
            </a:prstGeom>
            <a:gradFill rotWithShape="0">
              <a:gsLst>
                <a:gs pos="0">
                  <a:srgbClr val="F1D6F6"/>
                </a:gs>
                <a:gs pos="50000">
                  <a:schemeClr val="bg1"/>
                </a:gs>
                <a:gs pos="100000">
                  <a:srgbClr val="F1D6F6"/>
                </a:gs>
              </a:gsLst>
              <a:lin ang="2700000" scaled="1"/>
            </a:gradFill>
            <a:ln w="9525">
              <a:solidFill>
                <a:srgbClr val="A5002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FF0000"/>
                  </a:solidFill>
                  <a:latin typeface="Tahoma" pitchFamily="34" charset="0"/>
                  <a:cs typeface="+mn-cs"/>
                </a:rPr>
                <a:t>ОБУЧАЕМЫЙ</a:t>
              </a:r>
            </a:p>
          </p:txBody>
        </p:sp>
        <p:sp>
          <p:nvSpPr>
            <p:cNvPr id="57" name="Text Box 5"/>
            <p:cNvSpPr txBox="1">
              <a:spLocks noChangeArrowheads="1"/>
            </p:cNvSpPr>
            <p:nvPr/>
          </p:nvSpPr>
          <p:spPr bwMode="auto">
            <a:xfrm>
              <a:off x="672" y="3360"/>
              <a:ext cx="2016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 dirty="0" smtClean="0">
                  <a:latin typeface="Tahoma" pitchFamily="34" charset="0"/>
                </a:rPr>
                <a:t>МЕДИА-РЕСУРС</a:t>
              </a:r>
              <a:endParaRPr lang="ru-RU" sz="2400" b="1" dirty="0">
                <a:latin typeface="Tahoma" pitchFamily="34" charset="0"/>
                <a:cs typeface="+mn-cs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3312" y="3360"/>
              <a:ext cx="2304" cy="29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400" b="1">
                  <a:latin typeface="Tahoma" pitchFamily="34" charset="0"/>
                  <a:cs typeface="+mn-cs"/>
                </a:rPr>
                <a:t>УЧЕБНЫЙ МАТЕРИАЛ</a:t>
              </a:r>
            </a:p>
          </p:txBody>
        </p:sp>
        <p:sp>
          <p:nvSpPr>
            <p:cNvPr id="59" name="Line 7"/>
            <p:cNvSpPr>
              <a:spLocks noChangeShapeType="1"/>
            </p:cNvSpPr>
            <p:nvPr/>
          </p:nvSpPr>
          <p:spPr bwMode="auto">
            <a:xfrm flipV="1">
              <a:off x="1968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0" name="Line 8"/>
            <p:cNvSpPr>
              <a:spLocks noChangeShapeType="1"/>
            </p:cNvSpPr>
            <p:nvPr/>
          </p:nvSpPr>
          <p:spPr bwMode="auto">
            <a:xfrm>
              <a:off x="1776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220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2" name="Line 10"/>
            <p:cNvSpPr>
              <a:spLocks noChangeShapeType="1"/>
            </p:cNvSpPr>
            <p:nvPr/>
          </p:nvSpPr>
          <p:spPr bwMode="auto">
            <a:xfrm flipV="1">
              <a:off x="2400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3" name="Line 11"/>
            <p:cNvSpPr>
              <a:spLocks noChangeShapeType="1"/>
            </p:cNvSpPr>
            <p:nvPr/>
          </p:nvSpPr>
          <p:spPr bwMode="auto">
            <a:xfrm>
              <a:off x="2784" y="20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3120" y="206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5" name="Line 13"/>
            <p:cNvSpPr>
              <a:spLocks noChangeShapeType="1"/>
            </p:cNvSpPr>
            <p:nvPr/>
          </p:nvSpPr>
          <p:spPr bwMode="auto">
            <a:xfrm>
              <a:off x="2688" y="345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6" name="Line 14"/>
            <p:cNvSpPr>
              <a:spLocks noChangeShapeType="1"/>
            </p:cNvSpPr>
            <p:nvPr/>
          </p:nvSpPr>
          <p:spPr bwMode="auto">
            <a:xfrm flipH="1">
              <a:off x="2688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7" name="Line 15"/>
            <p:cNvSpPr>
              <a:spLocks noChangeShapeType="1"/>
            </p:cNvSpPr>
            <p:nvPr/>
          </p:nvSpPr>
          <p:spPr bwMode="auto">
            <a:xfrm flipV="1">
              <a:off x="364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8" name="Line 16"/>
            <p:cNvSpPr>
              <a:spLocks noChangeShapeType="1"/>
            </p:cNvSpPr>
            <p:nvPr/>
          </p:nvSpPr>
          <p:spPr bwMode="auto">
            <a:xfrm>
              <a:off x="3888" y="288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69" name="Line 17"/>
            <p:cNvSpPr>
              <a:spLocks noChangeShapeType="1"/>
            </p:cNvSpPr>
            <p:nvPr/>
          </p:nvSpPr>
          <p:spPr bwMode="auto">
            <a:xfrm>
              <a:off x="4176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70" name="Line 18"/>
            <p:cNvSpPr>
              <a:spLocks noChangeShapeType="1"/>
            </p:cNvSpPr>
            <p:nvPr/>
          </p:nvSpPr>
          <p:spPr bwMode="auto">
            <a:xfrm flipV="1">
              <a:off x="4368" y="2064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stealth" w="med" len="lg"/>
            </a:ln>
          </p:spPr>
          <p:txBody>
            <a:bodyPr wrap="none"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7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Содержимое 2"/>
          <p:cNvPicPr>
            <a:picLocks noChangeArrowheads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12700" y="781050"/>
            <a:ext cx="8729663" cy="4960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 2" pitchFamily="18" charset="2"/>
              <a:buNone/>
            </a:pPr>
            <a:r>
              <a:rPr lang="ru-RU" sz="4400" dirty="0" smtClean="0"/>
              <a:t> </a:t>
            </a:r>
            <a:r>
              <a:rPr lang="ru-RU" sz="4400" b="1" dirty="0" smtClean="0"/>
              <a:t>Задача учителя  – 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/>
              <a:t>разумное использование ИКТ</a:t>
            </a:r>
          </a:p>
          <a:p>
            <a:pPr algn="ctr">
              <a:buFont typeface="Wingdings 2" pitchFamily="18" charset="2"/>
              <a:buNone/>
            </a:pPr>
            <a:r>
              <a:rPr lang="ru-RU" sz="4400" b="1" dirty="0" smtClean="0"/>
              <a:t> в учебном процессе.</a:t>
            </a:r>
          </a:p>
        </p:txBody>
      </p:sp>
      <p:sp>
        <p:nvSpPr>
          <p:cNvPr id="50" name="Прямоугольник 49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51" name="Прямоугольник 50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52" name="Прямоугольник 51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53" name="Прямоугольник 52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54" name="Прямоугольник 53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55" name="Прямоугольник 54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56" name="Прямоугольник 55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57" name="Прямоугольник 56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58" name="Прямоугольник 57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59" name="Прямоугольник 58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60" name="Прямоугольник 59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61" name="Прямоугольник 60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62" name="Прямоугольник 61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63" name="Прямоугольник 62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64" name="Прямоугольник 63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65" name="Прямоугольник 64">
            <a:hlinkClick r:id="rId17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66" name="Прямоугольник 65">
            <a:hlinkClick r:id="rId18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68" name="Прямоугольник 67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69" name="Прямоугольник 68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70" name="Прямоугольник 69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72" name="Равнобедренный треугольник 71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4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5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6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7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8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9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10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1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2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3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4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5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6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7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8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9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20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1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2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26" name="Diagram 5"/>
          <p:cNvGraphicFramePr>
            <a:graphicFrameLocks/>
          </p:cNvGraphicFramePr>
          <p:nvPr/>
        </p:nvGraphicFramePr>
        <p:xfrm>
          <a:off x="285720" y="428604"/>
          <a:ext cx="8372475" cy="53578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7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8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9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20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блако 50"/>
          <p:cNvSpPr/>
          <p:nvPr/>
        </p:nvSpPr>
        <p:spPr>
          <a:xfrm>
            <a:off x="1714480" y="285728"/>
            <a:ext cx="5572164" cy="1500187"/>
          </a:xfrm>
          <a:prstGeom prst="cloud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FF0000"/>
                </a:solidFill>
              </a:rPr>
              <a:t>РЕСУРСЫ</a:t>
            </a:r>
          </a:p>
        </p:txBody>
      </p:sp>
      <p:sp>
        <p:nvSpPr>
          <p:cNvPr id="52" name="Овал 51"/>
          <p:cNvSpPr/>
          <p:nvPr/>
        </p:nvSpPr>
        <p:spPr>
          <a:xfrm>
            <a:off x="1000101" y="1857364"/>
            <a:ext cx="6286544" cy="121443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Технические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(физическая составляющая)</a:t>
            </a:r>
          </a:p>
        </p:txBody>
      </p:sp>
      <p:sp>
        <p:nvSpPr>
          <p:cNvPr id="53" name="Овал 52"/>
          <p:cNvSpPr/>
          <p:nvPr/>
        </p:nvSpPr>
        <p:spPr>
          <a:xfrm>
            <a:off x="1500166" y="3357562"/>
            <a:ext cx="6429420" cy="1214439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Кадровые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(интеллектуальная составляющая)</a:t>
            </a:r>
          </a:p>
        </p:txBody>
      </p:sp>
      <p:sp>
        <p:nvSpPr>
          <p:cNvPr id="54" name="Овал 53"/>
          <p:cNvSpPr/>
          <p:nvPr/>
        </p:nvSpPr>
        <p:spPr>
          <a:xfrm>
            <a:off x="2428875" y="4714875"/>
            <a:ext cx="6429405" cy="121443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Учебно-методические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</a:rPr>
              <a:t>(информационная составляющая)</a:t>
            </a:r>
          </a:p>
        </p:txBody>
      </p:sp>
      <p:pic>
        <p:nvPicPr>
          <p:cNvPr id="55" name="Picture 7" descr="C:\Documents and Settings\Светлана\Рабочий стол\Мои документы\Мои рисунки\Компьютеры\mous1.jpg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00034" y="571480"/>
            <a:ext cx="9731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6" descr="C:\Documents and Settings\Светлана\Рабочий стол\Мои документы\Мои рисунки\Компьютеры\skan1.jp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7358082" y="357166"/>
            <a:ext cx="152876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8" descr="C:\Documents and Settings\Светлана\Рабочий стол\Мои документы\Мои рисунки\Компьютеры\m1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14282" y="3000372"/>
            <a:ext cx="13938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0" descr="C:\Documents and Settings\Светлана\Рабочий стол\Мои документы\Мои рисунки\Компьютеры\003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7715272" y="2500306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9" descr="C:\Documents and Settings\Светлана\Рабочий стол\Мои документы\Мои рисунки\Компьютеры\kl1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71472" y="4714884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-214338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9" name="Прямоугольник 28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1" name="Прямоугольник 30">
            <a:hlinkClick r:id="rId4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2" name="Прямоугольник 31">
            <a:hlinkClick r:id="rId5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3" name="Прямоугольник 32">
            <a:hlinkClick r:id="rId6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4" name="Прямоугольник 33">
            <a:hlinkClick r:id="rId7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5" name="Прямоугольник 34">
            <a:hlinkClick r:id="rId8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6" name="Прямоугольник 35">
            <a:hlinkClick r:id="rId9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7" name="Прямоугольник 36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8" name="Прямоугольник 37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9" name="Прямоугольник 38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40" name="Прямоугольник 39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1" name="Прямоугольник 40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2" name="Прямоугольник 41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3" name="Прямоугольник 42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4" name="Прямоугольник 43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5" name="Прямоугольник 44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6" name="Прямоугольник 45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7" name="Прямоугольник 46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8" name="Прямоугольник 47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50" name="Равнобедренный треугольник 49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1"/>
          <p:cNvSpPr>
            <a:spLocks noChangeArrowheads="1"/>
          </p:cNvSpPr>
          <p:nvPr/>
        </p:nvSpPr>
        <p:spPr bwMode="auto">
          <a:xfrm>
            <a:off x="714375" y="642938"/>
            <a:ext cx="4857750" cy="30718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sz="3600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Качество обучения</a:t>
            </a:r>
          </a:p>
        </p:txBody>
      </p:sp>
      <p:sp>
        <p:nvSpPr>
          <p:cNvPr id="52" name="Прямоугольник 3"/>
          <p:cNvSpPr>
            <a:spLocks noChangeArrowheads="1"/>
          </p:cNvSpPr>
          <p:nvPr/>
        </p:nvSpPr>
        <p:spPr bwMode="auto">
          <a:xfrm>
            <a:off x="1071538" y="928670"/>
            <a:ext cx="4857750" cy="307181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sz="3600" b="1">
                <a:solidFill>
                  <a:srgbClr val="FF0000"/>
                </a:solidFill>
              </a:rPr>
              <a:t>Диагностика </a:t>
            </a:r>
          </a:p>
        </p:txBody>
      </p:sp>
      <p:sp>
        <p:nvSpPr>
          <p:cNvPr id="53" name="Прямоугольник 5"/>
          <p:cNvSpPr>
            <a:spLocks noChangeArrowheads="1"/>
          </p:cNvSpPr>
          <p:nvPr/>
        </p:nvSpPr>
        <p:spPr bwMode="auto">
          <a:xfrm>
            <a:off x="1428728" y="1285860"/>
            <a:ext cx="4857750" cy="30718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>
              <a:solidFill>
                <a:srgbClr val="FF0000"/>
              </a:solidFill>
            </a:endParaRPr>
          </a:p>
          <a:p>
            <a:pPr algn="ctr"/>
            <a:r>
              <a:rPr lang="ru-RU" b="1">
                <a:solidFill>
                  <a:srgbClr val="FF0000"/>
                </a:solidFill>
              </a:rPr>
              <a:t>Здоровьесберегающие технологии</a:t>
            </a:r>
          </a:p>
        </p:txBody>
      </p:sp>
      <p:sp>
        <p:nvSpPr>
          <p:cNvPr id="54" name="Прямоугольник 6"/>
          <p:cNvSpPr>
            <a:spLocks noChangeArrowheads="1"/>
          </p:cNvSpPr>
          <p:nvPr/>
        </p:nvSpPr>
        <p:spPr bwMode="auto">
          <a:xfrm>
            <a:off x="1643042" y="1571612"/>
            <a:ext cx="4857750" cy="30718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Квалификация и компетентность педагогических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кадров</a:t>
            </a:r>
          </a:p>
        </p:txBody>
      </p:sp>
      <p:sp>
        <p:nvSpPr>
          <p:cNvPr id="55" name="Прямоугольник 7"/>
          <p:cNvSpPr>
            <a:spLocks noChangeArrowheads="1"/>
          </p:cNvSpPr>
          <p:nvPr/>
        </p:nvSpPr>
        <p:spPr bwMode="auto">
          <a:xfrm>
            <a:off x="2071670" y="1928802"/>
            <a:ext cx="4857750" cy="3071813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Программно – целевой подход к развитию системы образования</a:t>
            </a:r>
          </a:p>
        </p:txBody>
      </p:sp>
      <p:sp>
        <p:nvSpPr>
          <p:cNvPr id="58" name="Прямоугольник 8"/>
          <p:cNvSpPr>
            <a:spLocks noChangeArrowheads="1"/>
          </p:cNvSpPr>
          <p:nvPr/>
        </p:nvSpPr>
        <p:spPr bwMode="auto">
          <a:xfrm>
            <a:off x="2500298" y="2143116"/>
            <a:ext cx="4857750" cy="321471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38100" cap="sq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endParaRPr lang="ru-RU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</a:rPr>
              <a:t>Информатизация</a:t>
            </a:r>
          </a:p>
        </p:txBody>
      </p:sp>
      <p:pic>
        <p:nvPicPr>
          <p:cNvPr id="59" name="Picture 4" descr="C:\Documents and Settings\гргршгпнг\Мои документы\Мои рисунки\Компьютеры\2m6.gif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500430" y="3857628"/>
            <a:ext cx="30575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0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000"/>
                            </p:stCondLst>
                            <p:childTnLst>
                              <p:par>
                                <p:cTn id="7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2" grpId="0" animBg="1"/>
      <p:bldP spid="53" grpId="0" animBg="1"/>
      <p:bldP spid="54" grpId="0" animBg="1"/>
      <p:bldP spid="55" grpId="0" animBg="1"/>
      <p:bldP spid="5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1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2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3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4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5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6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7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8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9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20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1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>
            <a:hlinkClick r:id="" action="ppaction://hlinkshowjump?jump=lastslide"/>
          </p:cNvPr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4" descr="red_roses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>
          <a:xfrm>
            <a:off x="2268538" y="1857364"/>
            <a:ext cx="4751387" cy="3786214"/>
          </a:xfrm>
          <a:prstGeom prst="rect">
            <a:avLst/>
          </a:prstGeom>
          <a:noFill/>
          <a:ln/>
        </p:spPr>
      </p:pic>
      <p:sp>
        <p:nvSpPr>
          <p:cNvPr id="52" name="Rectangle 2"/>
          <p:cNvSpPr txBox="1">
            <a:spLocks noChangeArrowheads="1"/>
          </p:cNvSpPr>
          <p:nvPr/>
        </p:nvSpPr>
        <p:spPr>
          <a:xfrm>
            <a:off x="762000" y="333375"/>
            <a:ext cx="7696200" cy="1066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ru-RU" sz="32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36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Информационные и телекоммуникационные технологии (ИКТ)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– </a:t>
            </a:r>
          </a:p>
          <a:p>
            <a:pPr algn="ctr">
              <a:buNone/>
            </a:pPr>
            <a:r>
              <a:rPr lang="ru-RU" sz="3600" dirty="0" smtClean="0"/>
              <a:t>это обобщающее понятие, описывающее различные методы, способы и алгоритмы сбора, хранения, обработки, представления и передачи информации.</a:t>
            </a:r>
            <a:endParaRPr lang="ru-RU" sz="3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5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9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6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9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285720" y="428604"/>
            <a:ext cx="864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chemeClr val="accent1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00298" y="1857364"/>
            <a:ext cx="35004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462" name="Выгнутая вверх стрелка 461"/>
          <p:cNvSpPr/>
          <p:nvPr/>
        </p:nvSpPr>
        <p:spPr bwMode="auto">
          <a:xfrm>
            <a:off x="3679817" y="5286389"/>
            <a:ext cx="1500198" cy="606852"/>
          </a:xfrm>
          <a:prstGeom prst="curved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3" name="Стрелка вниз 462"/>
          <p:cNvSpPr/>
          <p:nvPr/>
        </p:nvSpPr>
        <p:spPr bwMode="auto">
          <a:xfrm>
            <a:off x="2465371" y="1246613"/>
            <a:ext cx="785818" cy="3936545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4" name="Стрелка вниз 463"/>
          <p:cNvSpPr/>
          <p:nvPr/>
        </p:nvSpPr>
        <p:spPr bwMode="auto">
          <a:xfrm>
            <a:off x="1608115" y="1246612"/>
            <a:ext cx="785818" cy="2451057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5" name="AutoShape 385" descr="Плетенка"/>
          <p:cNvSpPr>
            <a:spLocks noChangeArrowheads="1"/>
          </p:cNvSpPr>
          <p:nvPr/>
        </p:nvSpPr>
        <p:spPr bwMode="auto">
          <a:xfrm>
            <a:off x="4175125" y="1081531"/>
            <a:ext cx="4464050" cy="4278178"/>
          </a:xfrm>
          <a:custGeom>
            <a:avLst/>
            <a:gdLst>
              <a:gd name="G0" fmla="+- 813 0 0"/>
              <a:gd name="G1" fmla="+- 21600 0 813"/>
              <a:gd name="G2" fmla="+- 21600 0 813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13" y="10800"/>
                </a:moveTo>
                <a:cubicBezTo>
                  <a:pt x="813" y="16316"/>
                  <a:pt x="5284" y="20787"/>
                  <a:pt x="10800" y="20787"/>
                </a:cubicBezTo>
                <a:cubicBezTo>
                  <a:pt x="16316" y="20787"/>
                  <a:pt x="20787" y="16316"/>
                  <a:pt x="20787" y="10800"/>
                </a:cubicBezTo>
                <a:cubicBezTo>
                  <a:pt x="20787" y="5284"/>
                  <a:pt x="16316" y="813"/>
                  <a:pt x="10800" y="813"/>
                </a:cubicBezTo>
                <a:cubicBezTo>
                  <a:pt x="5284" y="813"/>
                  <a:pt x="813" y="5284"/>
                  <a:pt x="813" y="10800"/>
                </a:cubicBezTo>
                <a:close/>
              </a:path>
            </a:pathLst>
          </a:custGeom>
          <a:pattFill prst="weave">
            <a:fgClr>
              <a:schemeClr val="tx2"/>
            </a:fgClr>
            <a:bgClr>
              <a:srgbClr val="66FFFF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66" name="Text Box 766"/>
          <p:cNvSpPr txBox="1">
            <a:spLocks noChangeArrowheads="1"/>
          </p:cNvSpPr>
          <p:nvPr/>
        </p:nvSpPr>
        <p:spPr bwMode="auto">
          <a:xfrm>
            <a:off x="4465635" y="2603934"/>
            <a:ext cx="4000528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 dirty="0" smtClean="0">
                <a:solidFill>
                  <a:srgbClr val="FF3300"/>
                </a:solidFill>
              </a:rPr>
              <a:t>Информационные технологии</a:t>
            </a:r>
            <a:endParaRPr lang="ru-RU" sz="3200" b="1" i="1" dirty="0">
              <a:solidFill>
                <a:srgbClr val="FF3300"/>
              </a:solidFill>
            </a:endParaRPr>
          </a:p>
        </p:txBody>
      </p:sp>
      <p:sp>
        <p:nvSpPr>
          <p:cNvPr id="467" name="Text Box 767"/>
          <p:cNvSpPr txBox="1">
            <a:spLocks noChangeArrowheads="1"/>
          </p:cNvSpPr>
          <p:nvPr/>
        </p:nvSpPr>
        <p:spPr bwMode="auto">
          <a:xfrm>
            <a:off x="179388" y="188913"/>
            <a:ext cx="3606794" cy="584775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3200" b="1" i="1" u="sng" dirty="0" smtClean="0">
                <a:solidFill>
                  <a:srgbClr val="990099"/>
                </a:solidFill>
              </a:rPr>
              <a:t>Аспекты:</a:t>
            </a:r>
            <a:endParaRPr lang="ru-RU" sz="3200" b="1" i="1" u="sng" dirty="0">
              <a:solidFill>
                <a:srgbClr val="990099"/>
              </a:solidFill>
            </a:endParaRPr>
          </a:p>
        </p:txBody>
      </p:sp>
      <p:sp>
        <p:nvSpPr>
          <p:cNvPr id="468" name="Text Box 768"/>
          <p:cNvSpPr txBox="1">
            <a:spLocks noChangeArrowheads="1"/>
          </p:cNvSpPr>
          <p:nvPr/>
        </p:nvSpPr>
        <p:spPr bwMode="auto">
          <a:xfrm>
            <a:off x="393669" y="2103869"/>
            <a:ext cx="3313144" cy="40011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Предмет изучения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469" name="Line 773"/>
          <p:cNvSpPr>
            <a:spLocks noChangeShapeType="1"/>
          </p:cNvSpPr>
          <p:nvPr/>
        </p:nvSpPr>
        <p:spPr bwMode="auto">
          <a:xfrm flipH="1" flipV="1">
            <a:off x="2085972" y="938655"/>
            <a:ext cx="2232025" cy="1571306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0" name="Line 774"/>
          <p:cNvSpPr>
            <a:spLocks noChangeShapeType="1"/>
          </p:cNvSpPr>
          <p:nvPr/>
        </p:nvSpPr>
        <p:spPr bwMode="auto">
          <a:xfrm flipH="1" flipV="1">
            <a:off x="1150935" y="1586355"/>
            <a:ext cx="2232025" cy="1571306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71" name="AutoShape 778"/>
          <p:cNvSpPr>
            <a:spLocks noChangeArrowheads="1"/>
          </p:cNvSpPr>
          <p:nvPr/>
        </p:nvSpPr>
        <p:spPr bwMode="auto">
          <a:xfrm rot="7943846">
            <a:off x="3649331" y="900368"/>
            <a:ext cx="373021" cy="1655762"/>
          </a:xfrm>
          <a:prstGeom prst="downArrow">
            <a:avLst>
              <a:gd name="adj1" fmla="val 50000"/>
              <a:gd name="adj2" fmla="val 115376"/>
            </a:avLst>
          </a:prstGeom>
          <a:solidFill>
            <a:srgbClr val="CCFF66"/>
          </a:solidFill>
          <a:ln w="9525" algn="ctr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2" name="Text Box 768"/>
          <p:cNvSpPr txBox="1">
            <a:spLocks noChangeArrowheads="1"/>
          </p:cNvSpPr>
          <p:nvPr/>
        </p:nvSpPr>
        <p:spPr bwMode="auto">
          <a:xfrm>
            <a:off x="357158" y="3500438"/>
            <a:ext cx="3313144" cy="400110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Средство обучения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473" name="Text Box 768"/>
          <p:cNvSpPr txBox="1">
            <a:spLocks noChangeArrowheads="1"/>
          </p:cNvSpPr>
          <p:nvPr/>
        </p:nvSpPr>
        <p:spPr bwMode="auto">
          <a:xfrm>
            <a:off x="285720" y="5042119"/>
            <a:ext cx="3313144" cy="707886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Инструмент автоматизации учебной деятельности</a:t>
            </a:r>
            <a:endParaRPr lang="ru-RU" sz="2000" b="1" dirty="0">
              <a:solidFill>
                <a:srgbClr val="FF3300"/>
              </a:solidFill>
            </a:endParaRPr>
          </a:p>
        </p:txBody>
      </p:sp>
      <p:sp>
        <p:nvSpPr>
          <p:cNvPr id="474" name="Стрелка вниз 473"/>
          <p:cNvSpPr/>
          <p:nvPr/>
        </p:nvSpPr>
        <p:spPr bwMode="auto">
          <a:xfrm>
            <a:off x="857224" y="1214422"/>
            <a:ext cx="785818" cy="778751"/>
          </a:xfrm>
          <a:prstGeom prst="downArrow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5" name="Text Box 768"/>
          <p:cNvSpPr txBox="1">
            <a:spLocks noChangeArrowheads="1"/>
          </p:cNvSpPr>
          <p:nvPr/>
        </p:nvSpPr>
        <p:spPr bwMode="auto">
          <a:xfrm>
            <a:off x="5572132" y="5214950"/>
            <a:ext cx="3214742" cy="794802"/>
          </a:xfrm>
          <a:prstGeom prst="wave">
            <a:avLst>
              <a:gd name="adj1" fmla="val 12500"/>
              <a:gd name="adj2" fmla="val 0"/>
            </a:avLst>
          </a:prstGeom>
          <a:blipFill>
            <a:blip r:embed="rId22"/>
            <a:stretch>
              <a:fillRect/>
            </a:stretch>
          </a:blip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FF3300"/>
                </a:solidFill>
              </a:rPr>
              <a:t>Системный подход</a:t>
            </a:r>
            <a:endParaRPr lang="ru-RU" sz="2000" b="1" dirty="0">
              <a:solidFill>
                <a:srgbClr val="FF3300"/>
              </a:solidFill>
            </a:endParaRPr>
          </a:p>
        </p:txBody>
      </p:sp>
      <p:grpSp>
        <p:nvGrpSpPr>
          <p:cNvPr id="865" name="Group 386"/>
          <p:cNvGrpSpPr>
            <a:grpSpLocks/>
          </p:cNvGrpSpPr>
          <p:nvPr/>
        </p:nvGrpSpPr>
        <p:grpSpPr bwMode="auto">
          <a:xfrm>
            <a:off x="3598863" y="0"/>
            <a:ext cx="5545137" cy="5594263"/>
            <a:chOff x="432" y="960"/>
            <a:chExt cx="4769" cy="2852"/>
          </a:xfrm>
        </p:grpSpPr>
        <p:grpSp>
          <p:nvGrpSpPr>
            <p:cNvPr id="866" name="Group 387"/>
            <p:cNvGrpSpPr>
              <a:grpSpLocks/>
            </p:cNvGrpSpPr>
            <p:nvPr/>
          </p:nvGrpSpPr>
          <p:grpSpPr bwMode="auto">
            <a:xfrm>
              <a:off x="432" y="1152"/>
              <a:ext cx="4769" cy="2660"/>
              <a:chOff x="432" y="1152"/>
              <a:chExt cx="4769" cy="2660"/>
            </a:xfrm>
          </p:grpSpPr>
          <p:pic>
            <p:nvPicPr>
              <p:cNvPr id="870" name="Picture 388" descr="bd07139_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4512" y="1632"/>
                <a:ext cx="689" cy="912"/>
              </a:xfrm>
              <a:prstGeom prst="rect">
                <a:avLst/>
              </a:prstGeom>
              <a:noFill/>
            </p:spPr>
          </p:pic>
          <p:pic>
            <p:nvPicPr>
              <p:cNvPr id="871" name="Picture 389" descr="bd06630_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864" y="3072"/>
                <a:ext cx="912" cy="727"/>
              </a:xfrm>
              <a:prstGeom prst="rect">
                <a:avLst/>
              </a:prstGeom>
              <a:noFill/>
            </p:spPr>
          </p:pic>
          <p:pic>
            <p:nvPicPr>
              <p:cNvPr id="872" name="Picture 390" descr="bs01628_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2559" y="3327"/>
                <a:ext cx="672" cy="345"/>
              </a:xfrm>
              <a:prstGeom prst="rect">
                <a:avLst/>
              </a:prstGeom>
              <a:noFill/>
            </p:spPr>
          </p:pic>
          <p:pic>
            <p:nvPicPr>
              <p:cNvPr id="873" name="Picture 391" descr="pe01038_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912" y="1420"/>
                <a:ext cx="768" cy="689"/>
              </a:xfrm>
              <a:prstGeom prst="rect">
                <a:avLst/>
              </a:prstGeom>
              <a:noFill/>
            </p:spPr>
          </p:pic>
          <p:pic>
            <p:nvPicPr>
              <p:cNvPr id="874" name="Picture 392" descr="bs00360_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32" y="2256"/>
                <a:ext cx="1056" cy="555"/>
              </a:xfrm>
              <a:prstGeom prst="rect">
                <a:avLst/>
              </a:prstGeom>
              <a:noFill/>
            </p:spPr>
          </p:pic>
          <p:grpSp>
            <p:nvGrpSpPr>
              <p:cNvPr id="875" name="Group 393"/>
              <p:cNvGrpSpPr>
                <a:grpSpLocks/>
              </p:cNvGrpSpPr>
              <p:nvPr/>
            </p:nvGrpSpPr>
            <p:grpSpPr bwMode="auto">
              <a:xfrm>
                <a:off x="3696" y="2928"/>
                <a:ext cx="1471" cy="884"/>
                <a:chOff x="1598" y="2648"/>
                <a:chExt cx="1471" cy="884"/>
              </a:xfrm>
            </p:grpSpPr>
            <p:sp>
              <p:nvSpPr>
                <p:cNvPr id="958" name="Freeform 394"/>
                <p:cNvSpPr>
                  <a:spLocks/>
                </p:cNvSpPr>
                <p:nvPr/>
              </p:nvSpPr>
              <p:spPr bwMode="auto">
                <a:xfrm>
                  <a:off x="2115" y="2787"/>
                  <a:ext cx="266" cy="498"/>
                </a:xfrm>
                <a:custGeom>
                  <a:avLst/>
                  <a:gdLst/>
                  <a:ahLst/>
                  <a:cxnLst>
                    <a:cxn ang="0">
                      <a:pos x="25" y="26"/>
                    </a:cxn>
                    <a:cxn ang="0">
                      <a:pos x="493" y="0"/>
                    </a:cxn>
                    <a:cxn ang="0">
                      <a:pos x="524" y="15"/>
                    </a:cxn>
                    <a:cxn ang="0">
                      <a:pos x="516" y="24"/>
                    </a:cxn>
                    <a:cxn ang="0">
                      <a:pos x="508" y="975"/>
                    </a:cxn>
                    <a:cxn ang="0">
                      <a:pos x="532" y="981"/>
                    </a:cxn>
                    <a:cxn ang="0">
                      <a:pos x="483" y="997"/>
                    </a:cxn>
                    <a:cxn ang="0">
                      <a:pos x="19" y="915"/>
                    </a:cxn>
                    <a:cxn ang="0">
                      <a:pos x="0" y="912"/>
                    </a:cxn>
                    <a:cxn ang="0">
                      <a:pos x="0" y="893"/>
                    </a:cxn>
                    <a:cxn ang="0">
                      <a:pos x="3" y="48"/>
                    </a:cxn>
                    <a:cxn ang="0">
                      <a:pos x="3" y="27"/>
                    </a:cxn>
                    <a:cxn ang="0">
                      <a:pos x="25" y="26"/>
                    </a:cxn>
                  </a:cxnLst>
                  <a:rect l="0" t="0" r="r" b="b"/>
                  <a:pathLst>
                    <a:path w="532" h="997">
                      <a:moveTo>
                        <a:pt x="25" y="26"/>
                      </a:moveTo>
                      <a:lnTo>
                        <a:pt x="493" y="0"/>
                      </a:lnTo>
                      <a:lnTo>
                        <a:pt x="524" y="15"/>
                      </a:lnTo>
                      <a:lnTo>
                        <a:pt x="516" y="24"/>
                      </a:lnTo>
                      <a:lnTo>
                        <a:pt x="508" y="975"/>
                      </a:lnTo>
                      <a:lnTo>
                        <a:pt x="532" y="981"/>
                      </a:lnTo>
                      <a:lnTo>
                        <a:pt x="483" y="997"/>
                      </a:lnTo>
                      <a:lnTo>
                        <a:pt x="19" y="915"/>
                      </a:lnTo>
                      <a:lnTo>
                        <a:pt x="0" y="912"/>
                      </a:lnTo>
                      <a:lnTo>
                        <a:pt x="0" y="893"/>
                      </a:lnTo>
                      <a:lnTo>
                        <a:pt x="3" y="48"/>
                      </a:lnTo>
                      <a:lnTo>
                        <a:pt x="3" y="27"/>
                      </a:lnTo>
                      <a:lnTo>
                        <a:pt x="25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9" name="Freeform 395"/>
                <p:cNvSpPr>
                  <a:spLocks/>
                </p:cNvSpPr>
                <p:nvPr/>
              </p:nvSpPr>
              <p:spPr bwMode="auto">
                <a:xfrm>
                  <a:off x="2126" y="2798"/>
                  <a:ext cx="236" cy="476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472" y="0"/>
                    </a:cxn>
                    <a:cxn ang="0">
                      <a:pos x="466" y="951"/>
                    </a:cxn>
                    <a:cxn ang="0">
                      <a:pos x="0" y="869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472" h="951">
                      <a:moveTo>
                        <a:pt x="5" y="25"/>
                      </a:moveTo>
                      <a:lnTo>
                        <a:pt x="472" y="0"/>
                      </a:lnTo>
                      <a:lnTo>
                        <a:pt x="466" y="951"/>
                      </a:lnTo>
                      <a:lnTo>
                        <a:pt x="0" y="869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6699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0" name="Freeform 396"/>
                <p:cNvSpPr>
                  <a:spLocks/>
                </p:cNvSpPr>
                <p:nvPr/>
              </p:nvSpPr>
              <p:spPr bwMode="auto">
                <a:xfrm>
                  <a:off x="2341" y="2787"/>
                  <a:ext cx="185" cy="498"/>
                </a:xfrm>
                <a:custGeom>
                  <a:avLst/>
                  <a:gdLst/>
                  <a:ahLst/>
                  <a:cxnLst>
                    <a:cxn ang="0">
                      <a:pos x="47" y="0"/>
                    </a:cxn>
                    <a:cxn ang="0">
                      <a:pos x="352" y="68"/>
                    </a:cxn>
                    <a:cxn ang="0">
                      <a:pos x="369" y="71"/>
                    </a:cxn>
                    <a:cxn ang="0">
                      <a:pos x="369" y="90"/>
                    </a:cxn>
                    <a:cxn ang="0">
                      <a:pos x="353" y="884"/>
                    </a:cxn>
                    <a:cxn ang="0">
                      <a:pos x="353" y="902"/>
                    </a:cxn>
                    <a:cxn ang="0">
                      <a:pos x="338" y="905"/>
                    </a:cxn>
                    <a:cxn ang="0">
                      <a:pos x="41" y="995"/>
                    </a:cxn>
                    <a:cxn ang="0">
                      <a:pos x="0" y="985"/>
                    </a:cxn>
                    <a:cxn ang="0">
                      <a:pos x="12" y="973"/>
                    </a:cxn>
                    <a:cxn ang="0">
                      <a:pos x="18" y="22"/>
                    </a:cxn>
                    <a:cxn ang="0">
                      <a:pos x="14" y="5"/>
                    </a:cxn>
                    <a:cxn ang="0">
                      <a:pos x="47" y="0"/>
                    </a:cxn>
                  </a:cxnLst>
                  <a:rect l="0" t="0" r="r" b="b"/>
                  <a:pathLst>
                    <a:path w="369" h="995">
                      <a:moveTo>
                        <a:pt x="47" y="0"/>
                      </a:moveTo>
                      <a:lnTo>
                        <a:pt x="352" y="68"/>
                      </a:lnTo>
                      <a:lnTo>
                        <a:pt x="369" y="71"/>
                      </a:lnTo>
                      <a:lnTo>
                        <a:pt x="369" y="90"/>
                      </a:lnTo>
                      <a:lnTo>
                        <a:pt x="353" y="884"/>
                      </a:lnTo>
                      <a:lnTo>
                        <a:pt x="353" y="902"/>
                      </a:lnTo>
                      <a:lnTo>
                        <a:pt x="338" y="905"/>
                      </a:lnTo>
                      <a:lnTo>
                        <a:pt x="41" y="995"/>
                      </a:lnTo>
                      <a:lnTo>
                        <a:pt x="0" y="985"/>
                      </a:lnTo>
                      <a:lnTo>
                        <a:pt x="12" y="973"/>
                      </a:lnTo>
                      <a:lnTo>
                        <a:pt x="18" y="22"/>
                      </a:lnTo>
                      <a:lnTo>
                        <a:pt x="14" y="5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1" name="Freeform 397"/>
                <p:cNvSpPr>
                  <a:spLocks/>
                </p:cNvSpPr>
                <p:nvPr/>
              </p:nvSpPr>
              <p:spPr bwMode="auto">
                <a:xfrm>
                  <a:off x="2359" y="2798"/>
                  <a:ext cx="155" cy="476"/>
                </a:xfrm>
                <a:custGeom>
                  <a:avLst/>
                  <a:gdLst/>
                  <a:ahLst/>
                  <a:cxnLst>
                    <a:cxn ang="0">
                      <a:pos x="0" y="951"/>
                    </a:cxn>
                    <a:cxn ang="0">
                      <a:pos x="69" y="929"/>
                    </a:cxn>
                    <a:cxn ang="0">
                      <a:pos x="60" y="873"/>
                    </a:cxn>
                    <a:cxn ang="0">
                      <a:pos x="61" y="777"/>
                    </a:cxn>
                    <a:cxn ang="0">
                      <a:pos x="69" y="676"/>
                    </a:cxn>
                    <a:cxn ang="0">
                      <a:pos x="73" y="603"/>
                    </a:cxn>
                    <a:cxn ang="0">
                      <a:pos x="68" y="557"/>
                    </a:cxn>
                    <a:cxn ang="0">
                      <a:pos x="58" y="516"/>
                    </a:cxn>
                    <a:cxn ang="0">
                      <a:pos x="44" y="477"/>
                    </a:cxn>
                    <a:cxn ang="0">
                      <a:pos x="30" y="436"/>
                    </a:cxn>
                    <a:cxn ang="0">
                      <a:pos x="22" y="400"/>
                    </a:cxn>
                    <a:cxn ang="0">
                      <a:pos x="20" y="374"/>
                    </a:cxn>
                    <a:cxn ang="0">
                      <a:pos x="22" y="357"/>
                    </a:cxn>
                    <a:cxn ang="0">
                      <a:pos x="24" y="352"/>
                    </a:cxn>
                    <a:cxn ang="0">
                      <a:pos x="47" y="352"/>
                    </a:cxn>
                    <a:cxn ang="0">
                      <a:pos x="69" y="354"/>
                    </a:cxn>
                    <a:cxn ang="0">
                      <a:pos x="91" y="355"/>
                    </a:cxn>
                    <a:cxn ang="0">
                      <a:pos x="112" y="357"/>
                    </a:cxn>
                    <a:cxn ang="0">
                      <a:pos x="131" y="360"/>
                    </a:cxn>
                    <a:cxn ang="0">
                      <a:pos x="151" y="362"/>
                    </a:cxn>
                    <a:cxn ang="0">
                      <a:pos x="169" y="365"/>
                    </a:cxn>
                    <a:cxn ang="0">
                      <a:pos x="188" y="368"/>
                    </a:cxn>
                    <a:cxn ang="0">
                      <a:pos x="204" y="373"/>
                    </a:cxn>
                    <a:cxn ang="0">
                      <a:pos x="221" y="377"/>
                    </a:cxn>
                    <a:cxn ang="0">
                      <a:pos x="237" y="382"/>
                    </a:cxn>
                    <a:cxn ang="0">
                      <a:pos x="251" y="387"/>
                    </a:cxn>
                    <a:cxn ang="0">
                      <a:pos x="265" y="392"/>
                    </a:cxn>
                    <a:cxn ang="0">
                      <a:pos x="279" y="396"/>
                    </a:cxn>
                    <a:cxn ang="0">
                      <a:pos x="292" y="403"/>
                    </a:cxn>
                    <a:cxn ang="0">
                      <a:pos x="305" y="409"/>
                    </a:cxn>
                    <a:cxn ang="0">
                      <a:pos x="309" y="68"/>
                    </a:cxn>
                    <a:cxn ang="0">
                      <a:pos x="6" y="0"/>
                    </a:cxn>
                    <a:cxn ang="0">
                      <a:pos x="0" y="951"/>
                    </a:cxn>
                  </a:cxnLst>
                  <a:rect l="0" t="0" r="r" b="b"/>
                  <a:pathLst>
                    <a:path w="309" h="951">
                      <a:moveTo>
                        <a:pt x="0" y="951"/>
                      </a:moveTo>
                      <a:lnTo>
                        <a:pt x="69" y="929"/>
                      </a:lnTo>
                      <a:lnTo>
                        <a:pt x="60" y="873"/>
                      </a:lnTo>
                      <a:lnTo>
                        <a:pt x="61" y="777"/>
                      </a:lnTo>
                      <a:lnTo>
                        <a:pt x="69" y="676"/>
                      </a:lnTo>
                      <a:lnTo>
                        <a:pt x="73" y="603"/>
                      </a:lnTo>
                      <a:lnTo>
                        <a:pt x="68" y="557"/>
                      </a:lnTo>
                      <a:lnTo>
                        <a:pt x="58" y="516"/>
                      </a:lnTo>
                      <a:lnTo>
                        <a:pt x="44" y="477"/>
                      </a:lnTo>
                      <a:lnTo>
                        <a:pt x="30" y="436"/>
                      </a:lnTo>
                      <a:lnTo>
                        <a:pt x="22" y="400"/>
                      </a:lnTo>
                      <a:lnTo>
                        <a:pt x="20" y="374"/>
                      </a:lnTo>
                      <a:lnTo>
                        <a:pt x="22" y="357"/>
                      </a:lnTo>
                      <a:lnTo>
                        <a:pt x="24" y="352"/>
                      </a:lnTo>
                      <a:lnTo>
                        <a:pt x="47" y="352"/>
                      </a:lnTo>
                      <a:lnTo>
                        <a:pt x="69" y="354"/>
                      </a:lnTo>
                      <a:lnTo>
                        <a:pt x="91" y="355"/>
                      </a:lnTo>
                      <a:lnTo>
                        <a:pt x="112" y="357"/>
                      </a:lnTo>
                      <a:lnTo>
                        <a:pt x="131" y="360"/>
                      </a:lnTo>
                      <a:lnTo>
                        <a:pt x="151" y="362"/>
                      </a:lnTo>
                      <a:lnTo>
                        <a:pt x="169" y="365"/>
                      </a:lnTo>
                      <a:lnTo>
                        <a:pt x="188" y="368"/>
                      </a:lnTo>
                      <a:lnTo>
                        <a:pt x="204" y="373"/>
                      </a:lnTo>
                      <a:lnTo>
                        <a:pt x="221" y="377"/>
                      </a:lnTo>
                      <a:lnTo>
                        <a:pt x="237" y="382"/>
                      </a:lnTo>
                      <a:lnTo>
                        <a:pt x="251" y="387"/>
                      </a:lnTo>
                      <a:lnTo>
                        <a:pt x="265" y="392"/>
                      </a:lnTo>
                      <a:lnTo>
                        <a:pt x="279" y="396"/>
                      </a:lnTo>
                      <a:lnTo>
                        <a:pt x="292" y="403"/>
                      </a:lnTo>
                      <a:lnTo>
                        <a:pt x="305" y="409"/>
                      </a:lnTo>
                      <a:lnTo>
                        <a:pt x="309" y="68"/>
                      </a:lnTo>
                      <a:lnTo>
                        <a:pt x="6" y="0"/>
                      </a:lnTo>
                      <a:lnTo>
                        <a:pt x="0" y="951"/>
                      </a:lnTo>
                      <a:close/>
                    </a:path>
                  </a:pathLst>
                </a:custGeom>
                <a:solidFill>
                  <a:srgbClr val="6666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2" name="Freeform 398"/>
                <p:cNvSpPr>
                  <a:spLocks/>
                </p:cNvSpPr>
                <p:nvPr/>
              </p:nvSpPr>
              <p:spPr bwMode="auto">
                <a:xfrm>
                  <a:off x="2369" y="2975"/>
                  <a:ext cx="142" cy="288"/>
                </a:xfrm>
                <a:custGeom>
                  <a:avLst/>
                  <a:gdLst/>
                  <a:ahLst/>
                  <a:cxnLst>
                    <a:cxn ang="0">
                      <a:pos x="10" y="84"/>
                    </a:cxn>
                    <a:cxn ang="0">
                      <a:pos x="24" y="125"/>
                    </a:cxn>
                    <a:cxn ang="0">
                      <a:pos x="38" y="164"/>
                    </a:cxn>
                    <a:cxn ang="0">
                      <a:pos x="48" y="205"/>
                    </a:cxn>
                    <a:cxn ang="0">
                      <a:pos x="53" y="251"/>
                    </a:cxn>
                    <a:cxn ang="0">
                      <a:pos x="49" y="324"/>
                    </a:cxn>
                    <a:cxn ang="0">
                      <a:pos x="41" y="425"/>
                    </a:cxn>
                    <a:cxn ang="0">
                      <a:pos x="40" y="521"/>
                    </a:cxn>
                    <a:cxn ang="0">
                      <a:pos x="49" y="577"/>
                    </a:cxn>
                    <a:cxn ang="0">
                      <a:pos x="275" y="510"/>
                    </a:cxn>
                    <a:cxn ang="0">
                      <a:pos x="285" y="57"/>
                    </a:cxn>
                    <a:cxn ang="0">
                      <a:pos x="272" y="51"/>
                    </a:cxn>
                    <a:cxn ang="0">
                      <a:pos x="259" y="44"/>
                    </a:cxn>
                    <a:cxn ang="0">
                      <a:pos x="245" y="40"/>
                    </a:cxn>
                    <a:cxn ang="0">
                      <a:pos x="231" y="35"/>
                    </a:cxn>
                    <a:cxn ang="0">
                      <a:pos x="217" y="30"/>
                    </a:cxn>
                    <a:cxn ang="0">
                      <a:pos x="201" y="25"/>
                    </a:cxn>
                    <a:cxn ang="0">
                      <a:pos x="184" y="21"/>
                    </a:cxn>
                    <a:cxn ang="0">
                      <a:pos x="168" y="16"/>
                    </a:cxn>
                    <a:cxn ang="0">
                      <a:pos x="149" y="13"/>
                    </a:cxn>
                    <a:cxn ang="0">
                      <a:pos x="131" y="10"/>
                    </a:cxn>
                    <a:cxn ang="0">
                      <a:pos x="111" y="8"/>
                    </a:cxn>
                    <a:cxn ang="0">
                      <a:pos x="92" y="5"/>
                    </a:cxn>
                    <a:cxn ang="0">
                      <a:pos x="71" y="3"/>
                    </a:cxn>
                    <a:cxn ang="0">
                      <a:pos x="49" y="2"/>
                    </a:cxn>
                    <a:cxn ang="0">
                      <a:pos x="27" y="0"/>
                    </a:cxn>
                    <a:cxn ang="0">
                      <a:pos x="4" y="0"/>
                    </a:cxn>
                    <a:cxn ang="0">
                      <a:pos x="2" y="5"/>
                    </a:cxn>
                    <a:cxn ang="0">
                      <a:pos x="0" y="22"/>
                    </a:cxn>
                    <a:cxn ang="0">
                      <a:pos x="2" y="48"/>
                    </a:cxn>
                    <a:cxn ang="0">
                      <a:pos x="10" y="84"/>
                    </a:cxn>
                  </a:cxnLst>
                  <a:rect l="0" t="0" r="r" b="b"/>
                  <a:pathLst>
                    <a:path w="285" h="577">
                      <a:moveTo>
                        <a:pt x="10" y="84"/>
                      </a:moveTo>
                      <a:lnTo>
                        <a:pt x="24" y="125"/>
                      </a:lnTo>
                      <a:lnTo>
                        <a:pt x="38" y="164"/>
                      </a:lnTo>
                      <a:lnTo>
                        <a:pt x="48" y="205"/>
                      </a:lnTo>
                      <a:lnTo>
                        <a:pt x="53" y="251"/>
                      </a:lnTo>
                      <a:lnTo>
                        <a:pt x="49" y="324"/>
                      </a:lnTo>
                      <a:lnTo>
                        <a:pt x="41" y="425"/>
                      </a:lnTo>
                      <a:lnTo>
                        <a:pt x="40" y="521"/>
                      </a:lnTo>
                      <a:lnTo>
                        <a:pt x="49" y="577"/>
                      </a:lnTo>
                      <a:lnTo>
                        <a:pt x="275" y="510"/>
                      </a:lnTo>
                      <a:lnTo>
                        <a:pt x="285" y="57"/>
                      </a:lnTo>
                      <a:lnTo>
                        <a:pt x="272" y="51"/>
                      </a:lnTo>
                      <a:lnTo>
                        <a:pt x="259" y="44"/>
                      </a:lnTo>
                      <a:lnTo>
                        <a:pt x="245" y="40"/>
                      </a:lnTo>
                      <a:lnTo>
                        <a:pt x="231" y="35"/>
                      </a:lnTo>
                      <a:lnTo>
                        <a:pt x="217" y="30"/>
                      </a:lnTo>
                      <a:lnTo>
                        <a:pt x="201" y="25"/>
                      </a:lnTo>
                      <a:lnTo>
                        <a:pt x="184" y="21"/>
                      </a:lnTo>
                      <a:lnTo>
                        <a:pt x="168" y="16"/>
                      </a:lnTo>
                      <a:lnTo>
                        <a:pt x="149" y="13"/>
                      </a:lnTo>
                      <a:lnTo>
                        <a:pt x="131" y="10"/>
                      </a:lnTo>
                      <a:lnTo>
                        <a:pt x="111" y="8"/>
                      </a:lnTo>
                      <a:lnTo>
                        <a:pt x="92" y="5"/>
                      </a:lnTo>
                      <a:lnTo>
                        <a:pt x="71" y="3"/>
                      </a:lnTo>
                      <a:lnTo>
                        <a:pt x="49" y="2"/>
                      </a:lnTo>
                      <a:lnTo>
                        <a:pt x="27" y="0"/>
                      </a:lnTo>
                      <a:lnTo>
                        <a:pt x="4" y="0"/>
                      </a:lnTo>
                      <a:lnTo>
                        <a:pt x="2" y="5"/>
                      </a:lnTo>
                      <a:lnTo>
                        <a:pt x="0" y="22"/>
                      </a:lnTo>
                      <a:lnTo>
                        <a:pt x="2" y="48"/>
                      </a:lnTo>
                      <a:lnTo>
                        <a:pt x="10" y="84"/>
                      </a:lnTo>
                      <a:close/>
                    </a:path>
                  </a:pathLst>
                </a:custGeom>
                <a:solidFill>
                  <a:srgbClr val="0033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3" name="Freeform 399"/>
                <p:cNvSpPr>
                  <a:spLocks/>
                </p:cNvSpPr>
                <p:nvPr/>
              </p:nvSpPr>
              <p:spPr bwMode="auto">
                <a:xfrm>
                  <a:off x="2150" y="2842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4" name="Freeform 400"/>
                <p:cNvSpPr>
                  <a:spLocks/>
                </p:cNvSpPr>
                <p:nvPr/>
              </p:nvSpPr>
              <p:spPr bwMode="auto">
                <a:xfrm>
                  <a:off x="2153" y="2892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7" y="30"/>
                    </a:cxn>
                    <a:cxn ang="0">
                      <a:pos x="14" y="32"/>
                    </a:cxn>
                    <a:cxn ang="0">
                      <a:pos x="20" y="30"/>
                    </a:cxn>
                    <a:cxn ang="0">
                      <a:pos x="26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9"/>
                    </a:cxn>
                    <a:cxn ang="0">
                      <a:pos x="26" y="5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7" y="2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7" y="30"/>
                      </a:lnTo>
                      <a:lnTo>
                        <a:pt x="14" y="32"/>
                      </a:lnTo>
                      <a:lnTo>
                        <a:pt x="20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7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5" name="Freeform 401"/>
                <p:cNvSpPr>
                  <a:spLocks/>
                </p:cNvSpPr>
                <p:nvPr/>
              </p:nvSpPr>
              <p:spPr bwMode="auto">
                <a:xfrm>
                  <a:off x="2182" y="2893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8" y="30"/>
                    </a:cxn>
                    <a:cxn ang="0">
                      <a:pos x="14" y="31"/>
                    </a:cxn>
                    <a:cxn ang="0">
                      <a:pos x="21" y="30"/>
                    </a:cxn>
                    <a:cxn ang="0">
                      <a:pos x="25" y="26"/>
                    </a:cxn>
                    <a:cxn ang="0">
                      <a:pos x="28" y="22"/>
                    </a:cxn>
                    <a:cxn ang="0">
                      <a:pos x="30" y="15"/>
                    </a:cxn>
                    <a:cxn ang="0">
                      <a:pos x="28" y="9"/>
                    </a:cxn>
                    <a:cxn ang="0">
                      <a:pos x="25" y="4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8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8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8" y="22"/>
                      </a:lnTo>
                      <a:lnTo>
                        <a:pt x="30" y="15"/>
                      </a:lnTo>
                      <a:lnTo>
                        <a:pt x="28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6" name="Freeform 402"/>
                <p:cNvSpPr>
                  <a:spLocks/>
                </p:cNvSpPr>
                <p:nvPr/>
              </p:nvSpPr>
              <p:spPr bwMode="auto">
                <a:xfrm>
                  <a:off x="2215" y="2893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2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7" name="Freeform 403"/>
                <p:cNvSpPr>
                  <a:spLocks/>
                </p:cNvSpPr>
                <p:nvPr/>
              </p:nvSpPr>
              <p:spPr bwMode="auto">
                <a:xfrm>
                  <a:off x="2247" y="2893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4" y="26"/>
                    </a:cxn>
                    <a:cxn ang="0">
                      <a:pos x="9" y="30"/>
                    </a:cxn>
                    <a:cxn ang="0">
                      <a:pos x="15" y="31"/>
                    </a:cxn>
                    <a:cxn ang="0">
                      <a:pos x="22" y="30"/>
                    </a:cxn>
                    <a:cxn ang="0">
                      <a:pos x="26" y="26"/>
                    </a:cxn>
                    <a:cxn ang="0">
                      <a:pos x="30" y="22"/>
                    </a:cxn>
                    <a:cxn ang="0">
                      <a:pos x="31" y="15"/>
                    </a:cxn>
                    <a:cxn ang="0">
                      <a:pos x="30" y="9"/>
                    </a:cxn>
                    <a:cxn ang="0">
                      <a:pos x="26" y="4"/>
                    </a:cxn>
                    <a:cxn ang="0">
                      <a:pos x="22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1" h="31">
                      <a:moveTo>
                        <a:pt x="0" y="15"/>
                      </a:moveTo>
                      <a:lnTo>
                        <a:pt x="1" y="22"/>
                      </a:lnTo>
                      <a:lnTo>
                        <a:pt x="4" y="26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6" y="26"/>
                      </a:lnTo>
                      <a:lnTo>
                        <a:pt x="30" y="22"/>
                      </a:lnTo>
                      <a:lnTo>
                        <a:pt x="31" y="15"/>
                      </a:lnTo>
                      <a:lnTo>
                        <a:pt x="30" y="9"/>
                      </a:lnTo>
                      <a:lnTo>
                        <a:pt x="26" y="4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" name="Freeform 404"/>
                <p:cNvSpPr>
                  <a:spLocks/>
                </p:cNvSpPr>
                <p:nvPr/>
              </p:nvSpPr>
              <p:spPr bwMode="auto">
                <a:xfrm>
                  <a:off x="2150" y="2964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9" name="Freeform 405"/>
                <p:cNvSpPr>
                  <a:spLocks/>
                </p:cNvSpPr>
                <p:nvPr/>
              </p:nvSpPr>
              <p:spPr bwMode="auto">
                <a:xfrm>
                  <a:off x="2150" y="3005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0" name="Freeform 406"/>
                <p:cNvSpPr>
                  <a:spLocks/>
                </p:cNvSpPr>
                <p:nvPr/>
              </p:nvSpPr>
              <p:spPr bwMode="auto">
                <a:xfrm>
                  <a:off x="2150" y="3052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24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1" y="17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2">
                      <a:moveTo>
                        <a:pt x="0" y="17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1" name="Freeform 407"/>
                <p:cNvSpPr>
                  <a:spLocks/>
                </p:cNvSpPr>
                <p:nvPr/>
              </p:nvSpPr>
              <p:spPr bwMode="auto">
                <a:xfrm>
                  <a:off x="2312" y="3130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4" y="26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2" y="29"/>
                    </a:cxn>
                    <a:cxn ang="0">
                      <a:pos x="27" y="26"/>
                    </a:cxn>
                    <a:cxn ang="0">
                      <a:pos x="30" y="21"/>
                    </a:cxn>
                    <a:cxn ang="0">
                      <a:pos x="31" y="15"/>
                    </a:cxn>
                    <a:cxn ang="0">
                      <a:pos x="30" y="8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8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1" h="30">
                      <a:moveTo>
                        <a:pt x="0" y="15"/>
                      </a:moveTo>
                      <a:lnTo>
                        <a:pt x="1" y="21"/>
                      </a:lnTo>
                      <a:lnTo>
                        <a:pt x="4" y="26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2" y="29"/>
                      </a:lnTo>
                      <a:lnTo>
                        <a:pt x="27" y="26"/>
                      </a:lnTo>
                      <a:lnTo>
                        <a:pt x="30" y="21"/>
                      </a:lnTo>
                      <a:lnTo>
                        <a:pt x="31" y="15"/>
                      </a:lnTo>
                      <a:lnTo>
                        <a:pt x="30" y="8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8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2" name="Freeform 408"/>
                <p:cNvSpPr>
                  <a:spLocks/>
                </p:cNvSpPr>
                <p:nvPr/>
              </p:nvSpPr>
              <p:spPr bwMode="auto">
                <a:xfrm>
                  <a:off x="2312" y="3165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9" y="30"/>
                    </a:cxn>
                    <a:cxn ang="0">
                      <a:pos x="15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3" name="Freeform 409"/>
                <p:cNvSpPr>
                  <a:spLocks/>
                </p:cNvSpPr>
                <p:nvPr/>
              </p:nvSpPr>
              <p:spPr bwMode="auto">
                <a:xfrm>
                  <a:off x="2314" y="3201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1" y="24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1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1" h="32">
                      <a:moveTo>
                        <a:pt x="0" y="18"/>
                      </a:moveTo>
                      <a:lnTo>
                        <a:pt x="1" y="24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1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4" name="Freeform 410"/>
                <p:cNvSpPr>
                  <a:spLocks/>
                </p:cNvSpPr>
                <p:nvPr/>
              </p:nvSpPr>
              <p:spPr bwMode="auto">
                <a:xfrm>
                  <a:off x="2316" y="3237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3"/>
                    </a:cxn>
                    <a:cxn ang="0">
                      <a:pos x="3" y="27"/>
                    </a:cxn>
                    <a:cxn ang="0">
                      <a:pos x="7" y="31"/>
                    </a:cxn>
                    <a:cxn ang="0">
                      <a:pos x="15" y="32"/>
                    </a:cxn>
                    <a:cxn ang="0">
                      <a:pos x="22" y="31"/>
                    </a:cxn>
                    <a:cxn ang="0">
                      <a:pos x="26" y="27"/>
                    </a:cxn>
                    <a:cxn ang="0">
                      <a:pos x="30" y="23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3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3"/>
                      </a:lnTo>
                      <a:lnTo>
                        <a:pt x="3" y="27"/>
                      </a:lnTo>
                      <a:lnTo>
                        <a:pt x="7" y="31"/>
                      </a:lnTo>
                      <a:lnTo>
                        <a:pt x="15" y="32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30" y="23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3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5" name="Freeform 411"/>
                <p:cNvSpPr>
                  <a:spLocks/>
                </p:cNvSpPr>
                <p:nvPr/>
              </p:nvSpPr>
              <p:spPr bwMode="auto">
                <a:xfrm>
                  <a:off x="2281" y="3121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4"/>
                    </a:cxn>
                    <a:cxn ang="0">
                      <a:pos x="32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2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6" name="Freeform 412"/>
                <p:cNvSpPr>
                  <a:spLocks/>
                </p:cNvSpPr>
                <p:nvPr/>
              </p:nvSpPr>
              <p:spPr bwMode="auto">
                <a:xfrm>
                  <a:off x="2281" y="3156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3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2">
                      <a:moveTo>
                        <a:pt x="0" y="16"/>
                      </a:moveTo>
                      <a:lnTo>
                        <a:pt x="2" y="23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3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" name="Freeform 413"/>
                <p:cNvSpPr>
                  <a:spLocks/>
                </p:cNvSpPr>
                <p:nvPr/>
              </p:nvSpPr>
              <p:spPr bwMode="auto">
                <a:xfrm>
                  <a:off x="2282" y="3193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4" y="27"/>
                    </a:cxn>
                    <a:cxn ang="0">
                      <a:pos x="9" y="30"/>
                    </a:cxn>
                    <a:cxn ang="0">
                      <a:pos x="15" y="32"/>
                    </a:cxn>
                    <a:cxn ang="0">
                      <a:pos x="22" y="30"/>
                    </a:cxn>
                    <a:cxn ang="0">
                      <a:pos x="26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4" y="27"/>
                      </a:lnTo>
                      <a:lnTo>
                        <a:pt x="9" y="30"/>
                      </a:lnTo>
                      <a:lnTo>
                        <a:pt x="15" y="32"/>
                      </a:lnTo>
                      <a:lnTo>
                        <a:pt x="22" y="30"/>
                      </a:lnTo>
                      <a:lnTo>
                        <a:pt x="26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8" name="Freeform 414"/>
                <p:cNvSpPr>
                  <a:spLocks/>
                </p:cNvSpPr>
                <p:nvPr/>
              </p:nvSpPr>
              <p:spPr bwMode="auto">
                <a:xfrm>
                  <a:off x="2284" y="3227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8"/>
                    </a:cxn>
                    <a:cxn ang="0">
                      <a:pos x="9" y="31"/>
                    </a:cxn>
                    <a:cxn ang="0">
                      <a:pos x="16" y="33"/>
                    </a:cxn>
                    <a:cxn ang="0">
                      <a:pos x="22" y="31"/>
                    </a:cxn>
                    <a:cxn ang="0">
                      <a:pos x="27" y="28"/>
                    </a:cxn>
                    <a:cxn ang="0">
                      <a:pos x="30" y="23"/>
                    </a:cxn>
                    <a:cxn ang="0">
                      <a:pos x="31" y="17"/>
                    </a:cxn>
                    <a:cxn ang="0">
                      <a:pos x="30" y="11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4"/>
                    </a:cxn>
                    <a:cxn ang="0">
                      <a:pos x="1" y="11"/>
                    </a:cxn>
                    <a:cxn ang="0">
                      <a:pos x="0" y="17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3">
                      <a:moveTo>
                        <a:pt x="0" y="17"/>
                      </a:moveTo>
                      <a:lnTo>
                        <a:pt x="1" y="23"/>
                      </a:lnTo>
                      <a:lnTo>
                        <a:pt x="5" y="28"/>
                      </a:lnTo>
                      <a:lnTo>
                        <a:pt x="9" y="31"/>
                      </a:lnTo>
                      <a:lnTo>
                        <a:pt x="16" y="33"/>
                      </a:lnTo>
                      <a:lnTo>
                        <a:pt x="22" y="31"/>
                      </a:lnTo>
                      <a:lnTo>
                        <a:pt x="27" y="28"/>
                      </a:lnTo>
                      <a:lnTo>
                        <a:pt x="30" y="23"/>
                      </a:lnTo>
                      <a:lnTo>
                        <a:pt x="31" y="17"/>
                      </a:lnTo>
                      <a:lnTo>
                        <a:pt x="30" y="11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4"/>
                      </a:lnTo>
                      <a:lnTo>
                        <a:pt x="1" y="11"/>
                      </a:lnTo>
                      <a:lnTo>
                        <a:pt x="0" y="17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" name="Freeform 415"/>
                <p:cNvSpPr>
                  <a:spLocks/>
                </p:cNvSpPr>
                <p:nvPr/>
              </p:nvSpPr>
              <p:spPr bwMode="auto">
                <a:xfrm>
                  <a:off x="2248" y="3118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4" y="32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0" name="Freeform 416"/>
                <p:cNvSpPr>
                  <a:spLocks/>
                </p:cNvSpPr>
                <p:nvPr/>
              </p:nvSpPr>
              <p:spPr bwMode="auto">
                <a:xfrm>
                  <a:off x="2248" y="3152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30"/>
                    </a:cxn>
                    <a:cxn ang="0">
                      <a:pos x="14" y="31"/>
                    </a:cxn>
                    <a:cxn ang="0">
                      <a:pos x="21" y="30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0" y="15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30"/>
                      </a:lnTo>
                      <a:lnTo>
                        <a:pt x="14" y="31"/>
                      </a:lnTo>
                      <a:lnTo>
                        <a:pt x="21" y="30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0" y="15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1" name="Freeform 417"/>
                <p:cNvSpPr>
                  <a:spLocks/>
                </p:cNvSpPr>
                <p:nvPr/>
              </p:nvSpPr>
              <p:spPr bwMode="auto">
                <a:xfrm>
                  <a:off x="2249" y="3189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2" name="Freeform 418"/>
                <p:cNvSpPr>
                  <a:spLocks/>
                </p:cNvSpPr>
                <p:nvPr/>
              </p:nvSpPr>
              <p:spPr bwMode="auto">
                <a:xfrm>
                  <a:off x="2252" y="3224"/>
                  <a:ext cx="15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8" y="30"/>
                    </a:cxn>
                    <a:cxn ang="0">
                      <a:pos x="14" y="32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8" y="22"/>
                    </a:cxn>
                    <a:cxn ang="0">
                      <a:pos x="30" y="16"/>
                    </a:cxn>
                    <a:cxn ang="0">
                      <a:pos x="28" y="10"/>
                    </a:cxn>
                    <a:cxn ang="0">
                      <a:pos x="25" y="5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0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8" y="30"/>
                      </a:lnTo>
                      <a:lnTo>
                        <a:pt x="14" y="32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3" name="Freeform 419"/>
                <p:cNvSpPr>
                  <a:spLocks/>
                </p:cNvSpPr>
                <p:nvPr/>
              </p:nvSpPr>
              <p:spPr bwMode="auto">
                <a:xfrm>
                  <a:off x="2216" y="3110"/>
                  <a:ext cx="16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1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9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2" h="31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1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9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4" name="Freeform 420"/>
                <p:cNvSpPr>
                  <a:spLocks/>
                </p:cNvSpPr>
                <p:nvPr/>
              </p:nvSpPr>
              <p:spPr bwMode="auto">
                <a:xfrm>
                  <a:off x="2216" y="3145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24"/>
                    </a:cxn>
                    <a:cxn ang="0">
                      <a:pos x="5" y="29"/>
                    </a:cxn>
                    <a:cxn ang="0">
                      <a:pos x="9" y="32"/>
                    </a:cxn>
                    <a:cxn ang="0">
                      <a:pos x="16" y="33"/>
                    </a:cxn>
                    <a:cxn ang="0">
                      <a:pos x="22" y="32"/>
                    </a:cxn>
                    <a:cxn ang="0">
                      <a:pos x="27" y="29"/>
                    </a:cxn>
                    <a:cxn ang="0">
                      <a:pos x="30" y="24"/>
                    </a:cxn>
                    <a:cxn ang="0">
                      <a:pos x="32" y="18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2" h="33">
                      <a:moveTo>
                        <a:pt x="0" y="18"/>
                      </a:moveTo>
                      <a:lnTo>
                        <a:pt x="2" y="24"/>
                      </a:lnTo>
                      <a:lnTo>
                        <a:pt x="5" y="29"/>
                      </a:lnTo>
                      <a:lnTo>
                        <a:pt x="9" y="32"/>
                      </a:lnTo>
                      <a:lnTo>
                        <a:pt x="16" y="33"/>
                      </a:lnTo>
                      <a:lnTo>
                        <a:pt x="22" y="32"/>
                      </a:lnTo>
                      <a:lnTo>
                        <a:pt x="27" y="29"/>
                      </a:lnTo>
                      <a:lnTo>
                        <a:pt x="30" y="24"/>
                      </a:lnTo>
                      <a:lnTo>
                        <a:pt x="32" y="18"/>
                      </a:lnTo>
                      <a:lnTo>
                        <a:pt x="30" y="11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5" name="Freeform 421"/>
                <p:cNvSpPr>
                  <a:spLocks/>
                </p:cNvSpPr>
                <p:nvPr/>
              </p:nvSpPr>
              <p:spPr bwMode="auto">
                <a:xfrm>
                  <a:off x="2218" y="3182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0" y="28"/>
                    </a:cxn>
                    <a:cxn ang="0">
                      <a:pos x="16" y="30"/>
                    </a:cxn>
                    <a:cxn ang="0">
                      <a:pos x="22" y="28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2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2" h="30">
                      <a:moveTo>
                        <a:pt x="0" y="15"/>
                      </a:move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2" y="28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2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" name="Freeform 422"/>
                <p:cNvSpPr>
                  <a:spLocks/>
                </p:cNvSpPr>
                <p:nvPr/>
              </p:nvSpPr>
              <p:spPr bwMode="auto">
                <a:xfrm>
                  <a:off x="2219" y="3217"/>
                  <a:ext cx="17" cy="16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9" y="27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2" y="9"/>
                    </a:cxn>
                    <a:cxn ang="0">
                      <a:pos x="29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9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9"/>
                      </a:lnTo>
                      <a:lnTo>
                        <a:pt x="29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" name="Freeform 423"/>
                <p:cNvSpPr>
                  <a:spLocks/>
                </p:cNvSpPr>
                <p:nvPr/>
              </p:nvSpPr>
              <p:spPr bwMode="auto">
                <a:xfrm>
                  <a:off x="2182" y="2840"/>
                  <a:ext cx="17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8" y="27"/>
                    </a:cxn>
                    <a:cxn ang="0">
                      <a:pos x="32" y="22"/>
                    </a:cxn>
                    <a:cxn ang="0">
                      <a:pos x="33" y="16"/>
                    </a:cxn>
                    <a:cxn ang="0">
                      <a:pos x="32" y="10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3" h="32">
                      <a:moveTo>
                        <a:pt x="0" y="16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8" y="27"/>
                      </a:lnTo>
                      <a:lnTo>
                        <a:pt x="32" y="22"/>
                      </a:lnTo>
                      <a:lnTo>
                        <a:pt x="33" y="16"/>
                      </a:lnTo>
                      <a:lnTo>
                        <a:pt x="32" y="10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8" name="Freeform 424"/>
                <p:cNvSpPr>
                  <a:spLocks/>
                </p:cNvSpPr>
                <p:nvPr/>
              </p:nvSpPr>
              <p:spPr bwMode="auto">
                <a:xfrm>
                  <a:off x="2214" y="2840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1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2">
                      <a:moveTo>
                        <a:pt x="0" y="16"/>
                      </a:moveTo>
                      <a:lnTo>
                        <a:pt x="1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1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9" name="Freeform 425"/>
                <p:cNvSpPr>
                  <a:spLocks/>
                </p:cNvSpPr>
                <p:nvPr/>
              </p:nvSpPr>
              <p:spPr bwMode="auto">
                <a:xfrm>
                  <a:off x="2245" y="2839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0" y="28"/>
                    </a:cxn>
                    <a:cxn ang="0">
                      <a:pos x="16" y="30"/>
                    </a:cxn>
                    <a:cxn ang="0">
                      <a:pos x="23" y="28"/>
                    </a:cxn>
                    <a:cxn ang="0">
                      <a:pos x="26" y="25"/>
                    </a:cxn>
                    <a:cxn ang="0">
                      <a:pos x="29" y="20"/>
                    </a:cxn>
                    <a:cxn ang="0">
                      <a:pos x="30" y="14"/>
                    </a:cxn>
                    <a:cxn ang="0">
                      <a:pos x="29" y="7"/>
                    </a:cxn>
                    <a:cxn ang="0">
                      <a:pos x="26" y="4"/>
                    </a:cxn>
                    <a:cxn ang="0">
                      <a:pos x="23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4"/>
                    </a:cxn>
                    <a:cxn ang="0">
                      <a:pos x="2" y="7"/>
                    </a:cxn>
                    <a:cxn ang="0">
                      <a:pos x="0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0">
                      <a:moveTo>
                        <a:pt x="0" y="14"/>
                      </a:move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0" y="28"/>
                      </a:lnTo>
                      <a:lnTo>
                        <a:pt x="16" y="30"/>
                      </a:lnTo>
                      <a:lnTo>
                        <a:pt x="23" y="28"/>
                      </a:lnTo>
                      <a:lnTo>
                        <a:pt x="26" y="25"/>
                      </a:lnTo>
                      <a:lnTo>
                        <a:pt x="29" y="20"/>
                      </a:lnTo>
                      <a:lnTo>
                        <a:pt x="30" y="14"/>
                      </a:lnTo>
                      <a:lnTo>
                        <a:pt x="29" y="7"/>
                      </a:lnTo>
                      <a:lnTo>
                        <a:pt x="26" y="4"/>
                      </a:lnTo>
                      <a:lnTo>
                        <a:pt x="23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4"/>
                      </a:lnTo>
                      <a:lnTo>
                        <a:pt x="2" y="7"/>
                      </a:lnTo>
                      <a:lnTo>
                        <a:pt x="0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FF1C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0" name="Freeform 426"/>
                <p:cNvSpPr>
                  <a:spLocks/>
                </p:cNvSpPr>
                <p:nvPr/>
              </p:nvSpPr>
              <p:spPr bwMode="auto">
                <a:xfrm>
                  <a:off x="2176" y="2939"/>
                  <a:ext cx="151" cy="165"/>
                </a:xfrm>
                <a:custGeom>
                  <a:avLst/>
                  <a:gdLst/>
                  <a:ahLst/>
                  <a:cxnLst>
                    <a:cxn ang="0">
                      <a:pos x="300" y="22"/>
                    </a:cxn>
                    <a:cxn ang="0">
                      <a:pos x="300" y="303"/>
                    </a:cxn>
                    <a:cxn ang="0">
                      <a:pos x="300" y="330"/>
                    </a:cxn>
                    <a:cxn ang="0">
                      <a:pos x="273" y="327"/>
                    </a:cxn>
                    <a:cxn ang="0">
                      <a:pos x="22" y="302"/>
                    </a:cxn>
                    <a:cxn ang="0">
                      <a:pos x="0" y="300"/>
                    </a:cxn>
                    <a:cxn ang="0">
                      <a:pos x="0" y="280"/>
                    </a:cxn>
                    <a:cxn ang="0">
                      <a:pos x="0" y="22"/>
                    </a:cxn>
                    <a:cxn ang="0">
                      <a:pos x="0" y="0"/>
                    </a:cxn>
                    <a:cxn ang="0">
                      <a:pos x="24" y="0"/>
                    </a:cxn>
                    <a:cxn ang="0">
                      <a:pos x="276" y="0"/>
                    </a:cxn>
                    <a:cxn ang="0">
                      <a:pos x="300" y="0"/>
                    </a:cxn>
                    <a:cxn ang="0">
                      <a:pos x="300" y="22"/>
                    </a:cxn>
                  </a:cxnLst>
                  <a:rect l="0" t="0" r="r" b="b"/>
                  <a:pathLst>
                    <a:path w="300" h="330">
                      <a:moveTo>
                        <a:pt x="300" y="22"/>
                      </a:moveTo>
                      <a:lnTo>
                        <a:pt x="300" y="303"/>
                      </a:lnTo>
                      <a:lnTo>
                        <a:pt x="300" y="330"/>
                      </a:lnTo>
                      <a:lnTo>
                        <a:pt x="273" y="327"/>
                      </a:lnTo>
                      <a:lnTo>
                        <a:pt x="22" y="302"/>
                      </a:lnTo>
                      <a:lnTo>
                        <a:pt x="0" y="300"/>
                      </a:lnTo>
                      <a:lnTo>
                        <a:pt x="0" y="280"/>
                      </a:lnTo>
                      <a:lnTo>
                        <a:pt x="0" y="22"/>
                      </a:lnTo>
                      <a:lnTo>
                        <a:pt x="0" y="0"/>
                      </a:lnTo>
                      <a:lnTo>
                        <a:pt x="24" y="0"/>
                      </a:lnTo>
                      <a:lnTo>
                        <a:pt x="276" y="0"/>
                      </a:lnTo>
                      <a:lnTo>
                        <a:pt x="300" y="0"/>
                      </a:lnTo>
                      <a:lnTo>
                        <a:pt x="30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1" name="Freeform 427"/>
                <p:cNvSpPr>
                  <a:spLocks/>
                </p:cNvSpPr>
                <p:nvPr/>
              </p:nvSpPr>
              <p:spPr bwMode="auto">
                <a:xfrm>
                  <a:off x="2188" y="2950"/>
                  <a:ext cx="127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58"/>
                    </a:cxn>
                    <a:cxn ang="0">
                      <a:pos x="252" y="281"/>
                    </a:cxn>
                    <a:cxn ang="0">
                      <a:pos x="25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52" h="281">
                      <a:moveTo>
                        <a:pt x="0" y="0"/>
                      </a:moveTo>
                      <a:lnTo>
                        <a:pt x="0" y="258"/>
                      </a:lnTo>
                      <a:lnTo>
                        <a:pt x="252" y="281"/>
                      </a:lnTo>
                      <a:lnTo>
                        <a:pt x="25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C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2" name="Freeform 428"/>
                <p:cNvSpPr>
                  <a:spLocks/>
                </p:cNvSpPr>
                <p:nvPr/>
              </p:nvSpPr>
              <p:spPr bwMode="auto">
                <a:xfrm>
                  <a:off x="2201" y="2970"/>
                  <a:ext cx="21" cy="91"/>
                </a:xfrm>
                <a:custGeom>
                  <a:avLst/>
                  <a:gdLst/>
                  <a:ahLst/>
                  <a:cxnLst>
                    <a:cxn ang="0">
                      <a:pos x="11" y="12"/>
                    </a:cxn>
                    <a:cxn ang="0">
                      <a:pos x="9" y="14"/>
                    </a:cxn>
                    <a:cxn ang="0">
                      <a:pos x="6" y="22"/>
                    </a:cxn>
                    <a:cxn ang="0">
                      <a:pos x="2" y="38"/>
                    </a:cxn>
                    <a:cxn ang="0">
                      <a:pos x="0" y="63"/>
                    </a:cxn>
                    <a:cxn ang="0">
                      <a:pos x="0" y="94"/>
                    </a:cxn>
                    <a:cxn ang="0">
                      <a:pos x="0" y="123"/>
                    </a:cxn>
                    <a:cxn ang="0">
                      <a:pos x="0" y="143"/>
                    </a:cxn>
                    <a:cxn ang="0">
                      <a:pos x="0" y="151"/>
                    </a:cxn>
                    <a:cxn ang="0">
                      <a:pos x="0" y="154"/>
                    </a:cxn>
                    <a:cxn ang="0">
                      <a:pos x="3" y="161"/>
                    </a:cxn>
                    <a:cxn ang="0">
                      <a:pos x="8" y="169"/>
                    </a:cxn>
                    <a:cxn ang="0">
                      <a:pos x="17" y="178"/>
                    </a:cxn>
                    <a:cxn ang="0">
                      <a:pos x="27" y="183"/>
                    </a:cxn>
                    <a:cxn ang="0">
                      <a:pos x="35" y="183"/>
                    </a:cxn>
                    <a:cxn ang="0">
                      <a:pos x="41" y="180"/>
                    </a:cxn>
                    <a:cxn ang="0">
                      <a:pos x="43" y="178"/>
                    </a:cxn>
                    <a:cxn ang="0">
                      <a:pos x="43" y="158"/>
                    </a:cxn>
                    <a:cxn ang="0">
                      <a:pos x="25" y="154"/>
                    </a:cxn>
                    <a:cxn ang="0">
                      <a:pos x="25" y="31"/>
                    </a:cxn>
                    <a:cxn ang="0">
                      <a:pos x="43" y="28"/>
                    </a:cxn>
                    <a:cxn ang="0">
                      <a:pos x="43" y="0"/>
                    </a:cxn>
                    <a:cxn ang="0">
                      <a:pos x="38" y="0"/>
                    </a:cxn>
                    <a:cxn ang="0">
                      <a:pos x="30" y="0"/>
                    </a:cxn>
                    <a:cxn ang="0">
                      <a:pos x="19" y="3"/>
                    </a:cxn>
                    <a:cxn ang="0">
                      <a:pos x="11" y="12"/>
                    </a:cxn>
                  </a:cxnLst>
                  <a:rect l="0" t="0" r="r" b="b"/>
                  <a:pathLst>
                    <a:path w="43" h="183">
                      <a:moveTo>
                        <a:pt x="11" y="12"/>
                      </a:moveTo>
                      <a:lnTo>
                        <a:pt x="9" y="14"/>
                      </a:lnTo>
                      <a:lnTo>
                        <a:pt x="6" y="22"/>
                      </a:lnTo>
                      <a:lnTo>
                        <a:pt x="2" y="38"/>
                      </a:lnTo>
                      <a:lnTo>
                        <a:pt x="0" y="63"/>
                      </a:lnTo>
                      <a:lnTo>
                        <a:pt x="0" y="94"/>
                      </a:lnTo>
                      <a:lnTo>
                        <a:pt x="0" y="123"/>
                      </a:lnTo>
                      <a:lnTo>
                        <a:pt x="0" y="143"/>
                      </a:lnTo>
                      <a:lnTo>
                        <a:pt x="0" y="151"/>
                      </a:lnTo>
                      <a:lnTo>
                        <a:pt x="0" y="154"/>
                      </a:lnTo>
                      <a:lnTo>
                        <a:pt x="3" y="161"/>
                      </a:lnTo>
                      <a:lnTo>
                        <a:pt x="8" y="169"/>
                      </a:lnTo>
                      <a:lnTo>
                        <a:pt x="17" y="178"/>
                      </a:lnTo>
                      <a:lnTo>
                        <a:pt x="27" y="183"/>
                      </a:lnTo>
                      <a:lnTo>
                        <a:pt x="35" y="183"/>
                      </a:lnTo>
                      <a:lnTo>
                        <a:pt x="41" y="180"/>
                      </a:lnTo>
                      <a:lnTo>
                        <a:pt x="43" y="178"/>
                      </a:lnTo>
                      <a:lnTo>
                        <a:pt x="43" y="158"/>
                      </a:lnTo>
                      <a:lnTo>
                        <a:pt x="25" y="154"/>
                      </a:lnTo>
                      <a:lnTo>
                        <a:pt x="25" y="31"/>
                      </a:lnTo>
                      <a:lnTo>
                        <a:pt x="43" y="28"/>
                      </a:lnTo>
                      <a:lnTo>
                        <a:pt x="43" y="0"/>
                      </a:lnTo>
                      <a:lnTo>
                        <a:pt x="38" y="0"/>
                      </a:lnTo>
                      <a:lnTo>
                        <a:pt x="30" y="0"/>
                      </a:lnTo>
                      <a:lnTo>
                        <a:pt x="19" y="3"/>
                      </a:lnTo>
                      <a:lnTo>
                        <a:pt x="11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3" name="Freeform 429"/>
                <p:cNvSpPr>
                  <a:spLocks/>
                </p:cNvSpPr>
                <p:nvPr/>
              </p:nvSpPr>
              <p:spPr bwMode="auto">
                <a:xfrm>
                  <a:off x="2377" y="2821"/>
                  <a:ext cx="56" cy="1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0"/>
                    </a:cxn>
                    <a:cxn ang="0">
                      <a:pos x="55" y="3"/>
                    </a:cxn>
                    <a:cxn ang="0">
                      <a:pos x="73" y="7"/>
                    </a:cxn>
                    <a:cxn ang="0">
                      <a:pos x="87" y="11"/>
                    </a:cxn>
                    <a:cxn ang="0">
                      <a:pos x="98" y="14"/>
                    </a:cxn>
                    <a:cxn ang="0">
                      <a:pos x="106" y="18"/>
                    </a:cxn>
                    <a:cxn ang="0">
                      <a:pos x="109" y="22"/>
                    </a:cxn>
                    <a:cxn ang="0">
                      <a:pos x="112" y="25"/>
                    </a:cxn>
                    <a:cxn ang="0">
                      <a:pos x="112" y="30"/>
                    </a:cxn>
                    <a:cxn ang="0">
                      <a:pos x="112" y="3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2" h="35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2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0"/>
                      </a:lnTo>
                      <a:lnTo>
                        <a:pt x="55" y="3"/>
                      </a:lnTo>
                      <a:lnTo>
                        <a:pt x="73" y="7"/>
                      </a:lnTo>
                      <a:lnTo>
                        <a:pt x="87" y="11"/>
                      </a:lnTo>
                      <a:lnTo>
                        <a:pt x="98" y="14"/>
                      </a:lnTo>
                      <a:lnTo>
                        <a:pt x="106" y="18"/>
                      </a:lnTo>
                      <a:lnTo>
                        <a:pt x="109" y="22"/>
                      </a:lnTo>
                      <a:lnTo>
                        <a:pt x="112" y="25"/>
                      </a:lnTo>
                      <a:lnTo>
                        <a:pt x="112" y="30"/>
                      </a:lnTo>
                      <a:lnTo>
                        <a:pt x="112" y="3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4" name="Freeform 430"/>
                <p:cNvSpPr>
                  <a:spLocks/>
                </p:cNvSpPr>
                <p:nvPr/>
              </p:nvSpPr>
              <p:spPr bwMode="auto">
                <a:xfrm>
                  <a:off x="2376" y="2844"/>
                  <a:ext cx="56" cy="16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14"/>
                    </a:cxn>
                    <a:cxn ang="0">
                      <a:pos x="1" y="12"/>
                    </a:cxn>
                    <a:cxn ang="0">
                      <a:pos x="3" y="9"/>
                    </a:cxn>
                    <a:cxn ang="0">
                      <a:pos x="6" y="6"/>
                    </a:cxn>
                    <a:cxn ang="0">
                      <a:pos x="14" y="3"/>
                    </a:cxn>
                    <a:cxn ang="0">
                      <a:pos x="23" y="0"/>
                    </a:cxn>
                    <a:cxn ang="0">
                      <a:pos x="36" y="0"/>
                    </a:cxn>
                    <a:cxn ang="0">
                      <a:pos x="55" y="1"/>
                    </a:cxn>
                    <a:cxn ang="0">
                      <a:pos x="72" y="4"/>
                    </a:cxn>
                    <a:cxn ang="0">
                      <a:pos x="86" y="7"/>
                    </a:cxn>
                    <a:cxn ang="0">
                      <a:pos x="96" y="11"/>
                    </a:cxn>
                    <a:cxn ang="0">
                      <a:pos x="104" y="14"/>
                    </a:cxn>
                    <a:cxn ang="0">
                      <a:pos x="109" y="17"/>
                    </a:cxn>
                    <a:cxn ang="0">
                      <a:pos x="110" y="22"/>
                    </a:cxn>
                    <a:cxn ang="0">
                      <a:pos x="112" y="26"/>
                    </a:cxn>
                    <a:cxn ang="0">
                      <a:pos x="112" y="31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12" h="31">
                      <a:moveTo>
                        <a:pt x="0" y="15"/>
                      </a:move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3" y="9"/>
                      </a:lnTo>
                      <a:lnTo>
                        <a:pt x="6" y="6"/>
                      </a:lnTo>
                      <a:lnTo>
                        <a:pt x="14" y="3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55" y="1"/>
                      </a:lnTo>
                      <a:lnTo>
                        <a:pt x="72" y="4"/>
                      </a:lnTo>
                      <a:lnTo>
                        <a:pt x="86" y="7"/>
                      </a:lnTo>
                      <a:lnTo>
                        <a:pt x="96" y="11"/>
                      </a:lnTo>
                      <a:lnTo>
                        <a:pt x="104" y="14"/>
                      </a:lnTo>
                      <a:lnTo>
                        <a:pt x="109" y="17"/>
                      </a:lnTo>
                      <a:lnTo>
                        <a:pt x="110" y="22"/>
                      </a:lnTo>
                      <a:lnTo>
                        <a:pt x="112" y="26"/>
                      </a:lnTo>
                      <a:lnTo>
                        <a:pt x="112" y="31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5" name="Freeform 431"/>
                <p:cNvSpPr>
                  <a:spLocks/>
                </p:cNvSpPr>
                <p:nvPr/>
              </p:nvSpPr>
              <p:spPr bwMode="auto">
                <a:xfrm>
                  <a:off x="2377" y="2866"/>
                  <a:ext cx="57" cy="15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3" y="11"/>
                    </a:cxn>
                    <a:cxn ang="0">
                      <a:pos x="8" y="7"/>
                    </a:cxn>
                    <a:cxn ang="0">
                      <a:pos x="14" y="3"/>
                    </a:cxn>
                    <a:cxn ang="0">
                      <a:pos x="24" y="2"/>
                    </a:cxn>
                    <a:cxn ang="0">
                      <a:pos x="38" y="0"/>
                    </a:cxn>
                    <a:cxn ang="0">
                      <a:pos x="55" y="2"/>
                    </a:cxn>
                    <a:cxn ang="0">
                      <a:pos x="74" y="5"/>
                    </a:cxn>
                    <a:cxn ang="0">
                      <a:pos x="89" y="8"/>
                    </a:cxn>
                    <a:cxn ang="0">
                      <a:pos x="100" y="10"/>
                    </a:cxn>
                    <a:cxn ang="0">
                      <a:pos x="106" y="13"/>
                    </a:cxn>
                    <a:cxn ang="0">
                      <a:pos x="111" y="16"/>
                    </a:cxn>
                    <a:cxn ang="0">
                      <a:pos x="114" y="21"/>
                    </a:cxn>
                    <a:cxn ang="0">
                      <a:pos x="114" y="25"/>
                    </a:cxn>
                    <a:cxn ang="0">
                      <a:pos x="114" y="30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4" h="30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4" y="3"/>
                      </a:lnTo>
                      <a:lnTo>
                        <a:pt x="24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4" y="5"/>
                      </a:lnTo>
                      <a:lnTo>
                        <a:pt x="89" y="8"/>
                      </a:lnTo>
                      <a:lnTo>
                        <a:pt x="100" y="10"/>
                      </a:lnTo>
                      <a:lnTo>
                        <a:pt x="106" y="13"/>
                      </a:lnTo>
                      <a:lnTo>
                        <a:pt x="111" y="16"/>
                      </a:lnTo>
                      <a:lnTo>
                        <a:pt x="114" y="21"/>
                      </a:lnTo>
                      <a:lnTo>
                        <a:pt x="114" y="25"/>
                      </a:lnTo>
                      <a:lnTo>
                        <a:pt x="114" y="30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6" name="Freeform 432"/>
                <p:cNvSpPr>
                  <a:spLocks/>
                </p:cNvSpPr>
                <p:nvPr/>
              </p:nvSpPr>
              <p:spPr bwMode="auto">
                <a:xfrm>
                  <a:off x="2376" y="2886"/>
                  <a:ext cx="60" cy="1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0" y="16"/>
                    </a:cxn>
                    <a:cxn ang="0">
                      <a:pos x="1" y="15"/>
                    </a:cxn>
                    <a:cxn ang="0">
                      <a:pos x="3" y="11"/>
                    </a:cxn>
                    <a:cxn ang="0">
                      <a:pos x="7" y="7"/>
                    </a:cxn>
                    <a:cxn ang="0">
                      <a:pos x="14" y="3"/>
                    </a:cxn>
                    <a:cxn ang="0">
                      <a:pos x="25" y="2"/>
                    </a:cxn>
                    <a:cxn ang="0">
                      <a:pos x="39" y="0"/>
                    </a:cxn>
                    <a:cxn ang="0">
                      <a:pos x="58" y="2"/>
                    </a:cxn>
                    <a:cxn ang="0">
                      <a:pos x="77" y="5"/>
                    </a:cxn>
                    <a:cxn ang="0">
                      <a:pos x="91" y="7"/>
                    </a:cxn>
                    <a:cxn ang="0">
                      <a:pos x="102" y="10"/>
                    </a:cxn>
                    <a:cxn ang="0">
                      <a:pos x="110" y="13"/>
                    </a:cxn>
                    <a:cxn ang="0">
                      <a:pos x="115" y="16"/>
                    </a:cxn>
                    <a:cxn ang="0">
                      <a:pos x="118" y="19"/>
                    </a:cxn>
                    <a:cxn ang="0">
                      <a:pos x="118" y="24"/>
                    </a:cxn>
                    <a:cxn ang="0">
                      <a:pos x="118" y="29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118" h="29">
                      <a:moveTo>
                        <a:pt x="0" y="18"/>
                      </a:moveTo>
                      <a:lnTo>
                        <a:pt x="0" y="16"/>
                      </a:lnTo>
                      <a:lnTo>
                        <a:pt x="1" y="15"/>
                      </a:lnTo>
                      <a:lnTo>
                        <a:pt x="3" y="11"/>
                      </a:lnTo>
                      <a:lnTo>
                        <a:pt x="7" y="7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9" y="0"/>
                      </a:lnTo>
                      <a:lnTo>
                        <a:pt x="58" y="2"/>
                      </a:lnTo>
                      <a:lnTo>
                        <a:pt x="77" y="5"/>
                      </a:lnTo>
                      <a:lnTo>
                        <a:pt x="91" y="7"/>
                      </a:lnTo>
                      <a:lnTo>
                        <a:pt x="102" y="10"/>
                      </a:lnTo>
                      <a:lnTo>
                        <a:pt x="110" y="13"/>
                      </a:lnTo>
                      <a:lnTo>
                        <a:pt x="115" y="16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118" y="29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7" name="Freeform 433"/>
                <p:cNvSpPr>
                  <a:spLocks/>
                </p:cNvSpPr>
                <p:nvPr/>
              </p:nvSpPr>
              <p:spPr bwMode="auto">
                <a:xfrm>
                  <a:off x="2376" y="2909"/>
                  <a:ext cx="60" cy="12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0" y="17"/>
                    </a:cxn>
                    <a:cxn ang="0">
                      <a:pos x="1" y="16"/>
                    </a:cxn>
                    <a:cxn ang="0">
                      <a:pos x="3" y="13"/>
                    </a:cxn>
                    <a:cxn ang="0">
                      <a:pos x="7" y="8"/>
                    </a:cxn>
                    <a:cxn ang="0">
                      <a:pos x="14" y="5"/>
                    </a:cxn>
                    <a:cxn ang="0">
                      <a:pos x="23" y="2"/>
                    </a:cxn>
                    <a:cxn ang="0">
                      <a:pos x="38" y="0"/>
                    </a:cxn>
                    <a:cxn ang="0">
                      <a:pos x="56" y="0"/>
                    </a:cxn>
                    <a:cxn ang="0">
                      <a:pos x="75" y="2"/>
                    </a:cxn>
                    <a:cxn ang="0">
                      <a:pos x="90" y="3"/>
                    </a:cxn>
                    <a:cxn ang="0">
                      <a:pos x="101" y="6"/>
                    </a:cxn>
                    <a:cxn ang="0">
                      <a:pos x="109" y="8"/>
                    </a:cxn>
                    <a:cxn ang="0">
                      <a:pos x="115" y="11"/>
                    </a:cxn>
                    <a:cxn ang="0">
                      <a:pos x="116" y="14"/>
                    </a:cxn>
                    <a:cxn ang="0">
                      <a:pos x="118" y="19"/>
                    </a:cxn>
                    <a:cxn ang="0">
                      <a:pos x="118" y="24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118" h="24">
                      <a:moveTo>
                        <a:pt x="0" y="19"/>
                      </a:moveTo>
                      <a:lnTo>
                        <a:pt x="0" y="17"/>
                      </a:lnTo>
                      <a:lnTo>
                        <a:pt x="1" y="16"/>
                      </a:lnTo>
                      <a:lnTo>
                        <a:pt x="3" y="13"/>
                      </a:lnTo>
                      <a:lnTo>
                        <a:pt x="7" y="8"/>
                      </a:lnTo>
                      <a:lnTo>
                        <a:pt x="14" y="5"/>
                      </a:lnTo>
                      <a:lnTo>
                        <a:pt x="23" y="2"/>
                      </a:lnTo>
                      <a:lnTo>
                        <a:pt x="38" y="0"/>
                      </a:lnTo>
                      <a:lnTo>
                        <a:pt x="56" y="0"/>
                      </a:lnTo>
                      <a:lnTo>
                        <a:pt x="75" y="2"/>
                      </a:lnTo>
                      <a:lnTo>
                        <a:pt x="90" y="3"/>
                      </a:lnTo>
                      <a:lnTo>
                        <a:pt x="101" y="6"/>
                      </a:lnTo>
                      <a:lnTo>
                        <a:pt x="109" y="8"/>
                      </a:lnTo>
                      <a:lnTo>
                        <a:pt x="115" y="11"/>
                      </a:lnTo>
                      <a:lnTo>
                        <a:pt x="116" y="14"/>
                      </a:lnTo>
                      <a:lnTo>
                        <a:pt x="118" y="19"/>
                      </a:lnTo>
                      <a:lnTo>
                        <a:pt x="118" y="24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8" name="Freeform 434"/>
                <p:cNvSpPr>
                  <a:spLocks/>
                </p:cNvSpPr>
                <p:nvPr/>
              </p:nvSpPr>
              <p:spPr bwMode="auto">
                <a:xfrm>
                  <a:off x="2374" y="2928"/>
                  <a:ext cx="58" cy="9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1" y="13"/>
                    </a:cxn>
                    <a:cxn ang="0">
                      <a:pos x="3" y="11"/>
                    </a:cxn>
                    <a:cxn ang="0">
                      <a:pos x="8" y="8"/>
                    </a:cxn>
                    <a:cxn ang="0">
                      <a:pos x="14" y="5"/>
                    </a:cxn>
                    <a:cxn ang="0">
                      <a:pos x="24" y="3"/>
                    </a:cxn>
                    <a:cxn ang="0">
                      <a:pos x="38" y="0"/>
                    </a:cxn>
                    <a:cxn ang="0">
                      <a:pos x="55" y="0"/>
                    </a:cxn>
                    <a:cxn ang="0">
                      <a:pos x="74" y="0"/>
                    </a:cxn>
                    <a:cxn ang="0">
                      <a:pos x="88" y="2"/>
                    </a:cxn>
                    <a:cxn ang="0">
                      <a:pos x="99" y="3"/>
                    </a:cxn>
                    <a:cxn ang="0">
                      <a:pos x="107" y="5"/>
                    </a:cxn>
                    <a:cxn ang="0">
                      <a:pos x="112" y="6"/>
                    </a:cxn>
                    <a:cxn ang="0">
                      <a:pos x="114" y="9"/>
                    </a:cxn>
                    <a:cxn ang="0">
                      <a:pos x="115" y="13"/>
                    </a:cxn>
                    <a:cxn ang="0">
                      <a:pos x="115" y="17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115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1" y="13"/>
                      </a:lnTo>
                      <a:lnTo>
                        <a:pt x="3" y="11"/>
                      </a:lnTo>
                      <a:lnTo>
                        <a:pt x="8" y="8"/>
                      </a:lnTo>
                      <a:lnTo>
                        <a:pt x="14" y="5"/>
                      </a:lnTo>
                      <a:lnTo>
                        <a:pt x="24" y="3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4" y="0"/>
                      </a:lnTo>
                      <a:lnTo>
                        <a:pt x="88" y="2"/>
                      </a:lnTo>
                      <a:lnTo>
                        <a:pt x="99" y="3"/>
                      </a:lnTo>
                      <a:lnTo>
                        <a:pt x="107" y="5"/>
                      </a:lnTo>
                      <a:lnTo>
                        <a:pt x="112" y="6"/>
                      </a:lnTo>
                      <a:lnTo>
                        <a:pt x="114" y="9"/>
                      </a:lnTo>
                      <a:lnTo>
                        <a:pt x="115" y="13"/>
                      </a:lnTo>
                      <a:lnTo>
                        <a:pt x="115" y="17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99" name="Freeform 435"/>
                <p:cNvSpPr>
                  <a:spLocks/>
                </p:cNvSpPr>
                <p:nvPr/>
              </p:nvSpPr>
              <p:spPr bwMode="auto">
                <a:xfrm>
                  <a:off x="2449" y="2834"/>
                  <a:ext cx="54" cy="1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55" y="3"/>
                    </a:cxn>
                    <a:cxn ang="0">
                      <a:pos x="73" y="6"/>
                    </a:cxn>
                    <a:cxn ang="0">
                      <a:pos x="85" y="10"/>
                    </a:cxn>
                    <a:cxn ang="0">
                      <a:pos x="96" y="13"/>
                    </a:cxn>
                    <a:cxn ang="0">
                      <a:pos x="103" y="16"/>
                    </a:cxn>
                    <a:cxn ang="0">
                      <a:pos x="106" y="19"/>
                    </a:cxn>
                    <a:cxn ang="0">
                      <a:pos x="109" y="24"/>
                    </a:cxn>
                    <a:cxn ang="0">
                      <a:pos x="109" y="27"/>
                    </a:cxn>
                    <a:cxn ang="0">
                      <a:pos x="109" y="32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09" h="32">
                      <a:moveTo>
                        <a:pt x="0" y="13"/>
                      </a:moveTo>
                      <a:lnTo>
                        <a:pt x="0" y="11"/>
                      </a:lnTo>
                      <a:lnTo>
                        <a:pt x="1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2"/>
                      </a:lnTo>
                      <a:lnTo>
                        <a:pt x="25" y="0"/>
                      </a:lnTo>
                      <a:lnTo>
                        <a:pt x="38" y="2"/>
                      </a:lnTo>
                      <a:lnTo>
                        <a:pt x="55" y="3"/>
                      </a:lnTo>
                      <a:lnTo>
                        <a:pt x="73" y="6"/>
                      </a:lnTo>
                      <a:lnTo>
                        <a:pt x="85" y="10"/>
                      </a:lnTo>
                      <a:lnTo>
                        <a:pt x="96" y="13"/>
                      </a:lnTo>
                      <a:lnTo>
                        <a:pt x="103" y="16"/>
                      </a:lnTo>
                      <a:lnTo>
                        <a:pt x="106" y="19"/>
                      </a:lnTo>
                      <a:lnTo>
                        <a:pt x="109" y="24"/>
                      </a:lnTo>
                      <a:lnTo>
                        <a:pt x="109" y="27"/>
                      </a:lnTo>
                      <a:lnTo>
                        <a:pt x="109" y="32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0" name="Freeform 436"/>
                <p:cNvSpPr>
                  <a:spLocks/>
                </p:cNvSpPr>
                <p:nvPr/>
              </p:nvSpPr>
              <p:spPr bwMode="auto">
                <a:xfrm>
                  <a:off x="2447" y="2855"/>
                  <a:ext cx="56" cy="14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4" y="3"/>
                    </a:cxn>
                    <a:cxn ang="0">
                      <a:pos x="25" y="2"/>
                    </a:cxn>
                    <a:cxn ang="0">
                      <a:pos x="38" y="0"/>
                    </a:cxn>
                    <a:cxn ang="0">
                      <a:pos x="55" y="2"/>
                    </a:cxn>
                    <a:cxn ang="0">
                      <a:pos x="72" y="5"/>
                    </a:cxn>
                    <a:cxn ang="0">
                      <a:pos x="87" y="8"/>
                    </a:cxn>
                    <a:cxn ang="0">
                      <a:pos x="96" y="10"/>
                    </a:cxn>
                    <a:cxn ang="0">
                      <a:pos x="102" y="13"/>
                    </a:cxn>
                    <a:cxn ang="0">
                      <a:pos x="107" y="16"/>
                    </a:cxn>
                    <a:cxn ang="0">
                      <a:pos x="110" y="21"/>
                    </a:cxn>
                    <a:cxn ang="0">
                      <a:pos x="110" y="24"/>
                    </a:cxn>
                    <a:cxn ang="0">
                      <a:pos x="110" y="2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0" h="29">
                      <a:moveTo>
                        <a:pt x="0" y="14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4" y="3"/>
                      </a:lnTo>
                      <a:lnTo>
                        <a:pt x="25" y="2"/>
                      </a:lnTo>
                      <a:lnTo>
                        <a:pt x="38" y="0"/>
                      </a:lnTo>
                      <a:lnTo>
                        <a:pt x="55" y="2"/>
                      </a:lnTo>
                      <a:lnTo>
                        <a:pt x="72" y="5"/>
                      </a:lnTo>
                      <a:lnTo>
                        <a:pt x="87" y="8"/>
                      </a:lnTo>
                      <a:lnTo>
                        <a:pt x="96" y="10"/>
                      </a:lnTo>
                      <a:lnTo>
                        <a:pt x="102" y="13"/>
                      </a:lnTo>
                      <a:lnTo>
                        <a:pt x="107" y="16"/>
                      </a:lnTo>
                      <a:lnTo>
                        <a:pt x="110" y="21"/>
                      </a:lnTo>
                      <a:lnTo>
                        <a:pt x="110" y="24"/>
                      </a:lnTo>
                      <a:lnTo>
                        <a:pt x="110" y="2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1" name="Freeform 437"/>
                <p:cNvSpPr>
                  <a:spLocks/>
                </p:cNvSpPr>
                <p:nvPr/>
              </p:nvSpPr>
              <p:spPr bwMode="auto">
                <a:xfrm>
                  <a:off x="2449" y="2874"/>
                  <a:ext cx="55" cy="13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3" y="7"/>
                    </a:cxn>
                    <a:cxn ang="0">
                      <a:pos x="8" y="4"/>
                    </a:cxn>
                    <a:cxn ang="0">
                      <a:pos x="14" y="3"/>
                    </a:cxn>
                    <a:cxn ang="0">
                      <a:pos x="24" y="0"/>
                    </a:cxn>
                    <a:cxn ang="0">
                      <a:pos x="38" y="0"/>
                    </a:cxn>
                    <a:cxn ang="0">
                      <a:pos x="55" y="0"/>
                    </a:cxn>
                    <a:cxn ang="0">
                      <a:pos x="73" y="1"/>
                    </a:cxn>
                    <a:cxn ang="0">
                      <a:pos x="85" y="4"/>
                    </a:cxn>
                    <a:cxn ang="0">
                      <a:pos x="96" y="6"/>
                    </a:cxn>
                    <a:cxn ang="0">
                      <a:pos x="103" y="9"/>
                    </a:cxn>
                    <a:cxn ang="0">
                      <a:pos x="107" y="12"/>
                    </a:cxn>
                    <a:cxn ang="0">
                      <a:pos x="109" y="15"/>
                    </a:cxn>
                    <a:cxn ang="0">
                      <a:pos x="110" y="20"/>
                    </a:cxn>
                    <a:cxn ang="0">
                      <a:pos x="110" y="25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0" h="25">
                      <a:moveTo>
                        <a:pt x="0" y="14"/>
                      </a:moveTo>
                      <a:lnTo>
                        <a:pt x="0" y="12"/>
                      </a:lnTo>
                      <a:lnTo>
                        <a:pt x="1" y="11"/>
                      </a:lnTo>
                      <a:lnTo>
                        <a:pt x="3" y="7"/>
                      </a:lnTo>
                      <a:lnTo>
                        <a:pt x="8" y="4"/>
                      </a:lnTo>
                      <a:lnTo>
                        <a:pt x="14" y="3"/>
                      </a:lnTo>
                      <a:lnTo>
                        <a:pt x="24" y="0"/>
                      </a:lnTo>
                      <a:lnTo>
                        <a:pt x="38" y="0"/>
                      </a:lnTo>
                      <a:lnTo>
                        <a:pt x="55" y="0"/>
                      </a:lnTo>
                      <a:lnTo>
                        <a:pt x="73" y="1"/>
                      </a:lnTo>
                      <a:lnTo>
                        <a:pt x="85" y="4"/>
                      </a:lnTo>
                      <a:lnTo>
                        <a:pt x="96" y="6"/>
                      </a:lnTo>
                      <a:lnTo>
                        <a:pt x="103" y="9"/>
                      </a:lnTo>
                      <a:lnTo>
                        <a:pt x="107" y="12"/>
                      </a:lnTo>
                      <a:lnTo>
                        <a:pt x="109" y="15"/>
                      </a:lnTo>
                      <a:lnTo>
                        <a:pt x="110" y="20"/>
                      </a:lnTo>
                      <a:lnTo>
                        <a:pt x="110" y="25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2" name="Freeform 438"/>
                <p:cNvSpPr>
                  <a:spLocks/>
                </p:cNvSpPr>
                <p:nvPr/>
              </p:nvSpPr>
              <p:spPr bwMode="auto">
                <a:xfrm>
                  <a:off x="2448" y="2892"/>
                  <a:ext cx="58" cy="12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0"/>
                    </a:cxn>
                    <a:cxn ang="0">
                      <a:pos x="3" y="8"/>
                    </a:cxn>
                    <a:cxn ang="0">
                      <a:pos x="8" y="5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0"/>
                    </a:cxn>
                    <a:cxn ang="0">
                      <a:pos x="57" y="2"/>
                    </a:cxn>
                    <a:cxn ang="0">
                      <a:pos x="75" y="4"/>
                    </a:cxn>
                    <a:cxn ang="0">
                      <a:pos x="89" y="5"/>
                    </a:cxn>
                    <a:cxn ang="0">
                      <a:pos x="100" y="8"/>
                    </a:cxn>
                    <a:cxn ang="0">
                      <a:pos x="108" y="10"/>
                    </a:cxn>
                    <a:cxn ang="0">
                      <a:pos x="112" y="13"/>
                    </a:cxn>
                    <a:cxn ang="0">
                      <a:pos x="114" y="16"/>
                    </a:cxn>
                    <a:cxn ang="0">
                      <a:pos x="116" y="21"/>
                    </a:cxn>
                    <a:cxn ang="0">
                      <a:pos x="116" y="2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16" h="2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2" y="10"/>
                      </a:lnTo>
                      <a:lnTo>
                        <a:pt x="3" y="8"/>
                      </a:lnTo>
                      <a:lnTo>
                        <a:pt x="8" y="5"/>
                      </a:lnTo>
                      <a:lnTo>
                        <a:pt x="15" y="2"/>
                      </a:lnTo>
                      <a:lnTo>
                        <a:pt x="26" y="0"/>
                      </a:lnTo>
                      <a:lnTo>
                        <a:pt x="38" y="0"/>
                      </a:lnTo>
                      <a:lnTo>
                        <a:pt x="57" y="2"/>
                      </a:lnTo>
                      <a:lnTo>
                        <a:pt x="75" y="4"/>
                      </a:lnTo>
                      <a:lnTo>
                        <a:pt x="89" y="5"/>
                      </a:lnTo>
                      <a:lnTo>
                        <a:pt x="100" y="8"/>
                      </a:lnTo>
                      <a:lnTo>
                        <a:pt x="108" y="10"/>
                      </a:lnTo>
                      <a:lnTo>
                        <a:pt x="112" y="13"/>
                      </a:lnTo>
                      <a:lnTo>
                        <a:pt x="114" y="16"/>
                      </a:lnTo>
                      <a:lnTo>
                        <a:pt x="116" y="21"/>
                      </a:lnTo>
                      <a:lnTo>
                        <a:pt x="116" y="2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3" name="Freeform 439"/>
                <p:cNvSpPr>
                  <a:spLocks/>
                </p:cNvSpPr>
                <p:nvPr/>
              </p:nvSpPr>
              <p:spPr bwMode="auto">
                <a:xfrm>
                  <a:off x="2448" y="2911"/>
                  <a:ext cx="58" cy="1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11"/>
                    </a:cxn>
                    <a:cxn ang="0">
                      <a:pos x="3" y="9"/>
                    </a:cxn>
                    <a:cxn ang="0">
                      <a:pos x="8" y="6"/>
                    </a:cxn>
                    <a:cxn ang="0">
                      <a:pos x="15" y="3"/>
                    </a:cxn>
                    <a:cxn ang="0">
                      <a:pos x="26" y="1"/>
                    </a:cxn>
                    <a:cxn ang="0">
                      <a:pos x="38" y="0"/>
                    </a:cxn>
                    <a:cxn ang="0">
                      <a:pos x="57" y="0"/>
                    </a:cxn>
                    <a:cxn ang="0">
                      <a:pos x="75" y="1"/>
                    </a:cxn>
                    <a:cxn ang="0">
                      <a:pos x="89" y="3"/>
                    </a:cxn>
                    <a:cxn ang="0">
                      <a:pos x="100" y="5"/>
                    </a:cxn>
                    <a:cxn ang="0">
                      <a:pos x="108" y="6"/>
                    </a:cxn>
                    <a:cxn ang="0">
                      <a:pos x="112" y="9"/>
                    </a:cxn>
                    <a:cxn ang="0">
                      <a:pos x="114" y="12"/>
                    </a:cxn>
                    <a:cxn ang="0">
                      <a:pos x="116" y="16"/>
                    </a:cxn>
                    <a:cxn ang="0">
                      <a:pos x="116" y="2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16" h="20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2" y="11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5" y="3"/>
                      </a:lnTo>
                      <a:lnTo>
                        <a:pt x="26" y="1"/>
                      </a:lnTo>
                      <a:lnTo>
                        <a:pt x="38" y="0"/>
                      </a:lnTo>
                      <a:lnTo>
                        <a:pt x="57" y="0"/>
                      </a:lnTo>
                      <a:lnTo>
                        <a:pt x="75" y="1"/>
                      </a:lnTo>
                      <a:lnTo>
                        <a:pt x="89" y="3"/>
                      </a:lnTo>
                      <a:lnTo>
                        <a:pt x="100" y="5"/>
                      </a:lnTo>
                      <a:lnTo>
                        <a:pt x="108" y="6"/>
                      </a:lnTo>
                      <a:lnTo>
                        <a:pt x="112" y="9"/>
                      </a:lnTo>
                      <a:lnTo>
                        <a:pt x="114" y="12"/>
                      </a:lnTo>
                      <a:lnTo>
                        <a:pt x="116" y="16"/>
                      </a:lnTo>
                      <a:lnTo>
                        <a:pt x="116" y="2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4" name="Freeform 440"/>
                <p:cNvSpPr>
                  <a:spLocks/>
                </p:cNvSpPr>
                <p:nvPr/>
              </p:nvSpPr>
              <p:spPr bwMode="auto">
                <a:xfrm>
                  <a:off x="2446" y="2928"/>
                  <a:ext cx="5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3" y="8"/>
                    </a:cxn>
                    <a:cxn ang="0">
                      <a:pos x="6" y="6"/>
                    </a:cxn>
                    <a:cxn ang="0">
                      <a:pos x="12" y="3"/>
                    </a:cxn>
                    <a:cxn ang="0">
                      <a:pos x="22" y="2"/>
                    </a:cxn>
                    <a:cxn ang="0">
                      <a:pos x="36" y="0"/>
                    </a:cxn>
                    <a:cxn ang="0">
                      <a:pos x="53" y="0"/>
                    </a:cxn>
                    <a:cxn ang="0">
                      <a:pos x="71" y="0"/>
                    </a:cxn>
                    <a:cxn ang="0">
                      <a:pos x="85" y="2"/>
                    </a:cxn>
                    <a:cxn ang="0">
                      <a:pos x="96" y="2"/>
                    </a:cxn>
                    <a:cxn ang="0">
                      <a:pos x="104" y="3"/>
                    </a:cxn>
                    <a:cxn ang="0">
                      <a:pos x="109" y="6"/>
                    </a:cxn>
                    <a:cxn ang="0">
                      <a:pos x="112" y="8"/>
                    </a:cxn>
                    <a:cxn ang="0">
                      <a:pos x="113" y="11"/>
                    </a:cxn>
                    <a:cxn ang="0">
                      <a:pos x="113" y="14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13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3" y="8"/>
                      </a:lnTo>
                      <a:lnTo>
                        <a:pt x="6" y="6"/>
                      </a:lnTo>
                      <a:lnTo>
                        <a:pt x="12" y="3"/>
                      </a:lnTo>
                      <a:lnTo>
                        <a:pt x="22" y="2"/>
                      </a:lnTo>
                      <a:lnTo>
                        <a:pt x="36" y="0"/>
                      </a:lnTo>
                      <a:lnTo>
                        <a:pt x="53" y="0"/>
                      </a:lnTo>
                      <a:lnTo>
                        <a:pt x="71" y="0"/>
                      </a:lnTo>
                      <a:lnTo>
                        <a:pt x="85" y="2"/>
                      </a:lnTo>
                      <a:lnTo>
                        <a:pt x="96" y="2"/>
                      </a:lnTo>
                      <a:lnTo>
                        <a:pt x="104" y="3"/>
                      </a:lnTo>
                      <a:lnTo>
                        <a:pt x="109" y="6"/>
                      </a:lnTo>
                      <a:lnTo>
                        <a:pt x="112" y="8"/>
                      </a:lnTo>
                      <a:lnTo>
                        <a:pt x="113" y="11"/>
                      </a:lnTo>
                      <a:lnTo>
                        <a:pt x="113" y="14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5" name="Freeform 441"/>
                <p:cNvSpPr>
                  <a:spLocks/>
                </p:cNvSpPr>
                <p:nvPr/>
              </p:nvSpPr>
              <p:spPr bwMode="auto">
                <a:xfrm>
                  <a:off x="2627" y="3054"/>
                  <a:ext cx="226" cy="41"/>
                </a:xfrm>
                <a:custGeom>
                  <a:avLst/>
                  <a:gdLst/>
                  <a:ahLst/>
                  <a:cxnLst>
                    <a:cxn ang="0">
                      <a:pos x="452" y="1"/>
                    </a:cxn>
                    <a:cxn ang="0">
                      <a:pos x="450" y="0"/>
                    </a:cxn>
                    <a:cxn ang="0">
                      <a:pos x="450" y="0"/>
                    </a:cxn>
                    <a:cxn ang="0">
                      <a:pos x="65" y="8"/>
                    </a:cxn>
                    <a:cxn ang="0">
                      <a:pos x="46" y="8"/>
                    </a:cxn>
                    <a:cxn ang="0">
                      <a:pos x="32" y="9"/>
                    </a:cxn>
                    <a:cxn ang="0">
                      <a:pos x="21" y="15"/>
                    </a:cxn>
                    <a:cxn ang="0">
                      <a:pos x="13" y="22"/>
                    </a:cxn>
                    <a:cxn ang="0">
                      <a:pos x="7" y="28"/>
                    </a:cxn>
                    <a:cxn ang="0">
                      <a:pos x="3" y="34"/>
                    </a:cxn>
                    <a:cxn ang="0">
                      <a:pos x="2" y="39"/>
                    </a:cxn>
                    <a:cxn ang="0">
                      <a:pos x="2" y="41"/>
                    </a:cxn>
                    <a:cxn ang="0">
                      <a:pos x="0" y="53"/>
                    </a:cxn>
                    <a:cxn ang="0">
                      <a:pos x="11" y="61"/>
                    </a:cxn>
                    <a:cxn ang="0">
                      <a:pos x="33" y="75"/>
                    </a:cxn>
                    <a:cxn ang="0">
                      <a:pos x="38" y="79"/>
                    </a:cxn>
                    <a:cxn ang="0">
                      <a:pos x="43" y="80"/>
                    </a:cxn>
                    <a:cxn ang="0">
                      <a:pos x="452" y="75"/>
                    </a:cxn>
                    <a:cxn ang="0">
                      <a:pos x="452" y="1"/>
                    </a:cxn>
                  </a:cxnLst>
                  <a:rect l="0" t="0" r="r" b="b"/>
                  <a:pathLst>
                    <a:path w="452" h="80">
                      <a:moveTo>
                        <a:pt x="452" y="1"/>
                      </a:moveTo>
                      <a:lnTo>
                        <a:pt x="450" y="0"/>
                      </a:lnTo>
                      <a:lnTo>
                        <a:pt x="450" y="0"/>
                      </a:lnTo>
                      <a:lnTo>
                        <a:pt x="65" y="8"/>
                      </a:lnTo>
                      <a:lnTo>
                        <a:pt x="46" y="8"/>
                      </a:lnTo>
                      <a:lnTo>
                        <a:pt x="32" y="9"/>
                      </a:lnTo>
                      <a:lnTo>
                        <a:pt x="21" y="15"/>
                      </a:lnTo>
                      <a:lnTo>
                        <a:pt x="13" y="22"/>
                      </a:lnTo>
                      <a:lnTo>
                        <a:pt x="7" y="28"/>
                      </a:lnTo>
                      <a:lnTo>
                        <a:pt x="3" y="34"/>
                      </a:lnTo>
                      <a:lnTo>
                        <a:pt x="2" y="39"/>
                      </a:lnTo>
                      <a:lnTo>
                        <a:pt x="2" y="41"/>
                      </a:lnTo>
                      <a:lnTo>
                        <a:pt x="0" y="53"/>
                      </a:lnTo>
                      <a:lnTo>
                        <a:pt x="11" y="61"/>
                      </a:lnTo>
                      <a:lnTo>
                        <a:pt x="33" y="75"/>
                      </a:lnTo>
                      <a:lnTo>
                        <a:pt x="38" y="79"/>
                      </a:lnTo>
                      <a:lnTo>
                        <a:pt x="43" y="80"/>
                      </a:lnTo>
                      <a:lnTo>
                        <a:pt x="452" y="75"/>
                      </a:lnTo>
                      <a:lnTo>
                        <a:pt x="45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6" name="Freeform 442"/>
                <p:cNvSpPr>
                  <a:spLocks/>
                </p:cNvSpPr>
                <p:nvPr/>
              </p:nvSpPr>
              <p:spPr bwMode="auto">
                <a:xfrm>
                  <a:off x="2638" y="3066"/>
                  <a:ext cx="215" cy="18"/>
                </a:xfrm>
                <a:custGeom>
                  <a:avLst/>
                  <a:gdLst/>
                  <a:ahLst/>
                  <a:cxnLst>
                    <a:cxn ang="0">
                      <a:pos x="430" y="13"/>
                    </a:cxn>
                    <a:cxn ang="0">
                      <a:pos x="33" y="19"/>
                    </a:cxn>
                    <a:cxn ang="0">
                      <a:pos x="27" y="35"/>
                    </a:cxn>
                    <a:cxn ang="0">
                      <a:pos x="25" y="34"/>
                    </a:cxn>
                    <a:cxn ang="0">
                      <a:pos x="24" y="34"/>
                    </a:cxn>
                    <a:cxn ang="0">
                      <a:pos x="22" y="34"/>
                    </a:cxn>
                    <a:cxn ang="0">
                      <a:pos x="22" y="34"/>
                    </a:cxn>
                    <a:cxn ang="0">
                      <a:pos x="0" y="19"/>
                    </a:cxn>
                    <a:cxn ang="0">
                      <a:pos x="2" y="16"/>
                    </a:cxn>
                    <a:cxn ang="0">
                      <a:pos x="6" y="11"/>
                    </a:cxn>
                    <a:cxn ang="0">
                      <a:pos x="17" y="7"/>
                    </a:cxn>
                    <a:cxn ang="0">
                      <a:pos x="38" y="7"/>
                    </a:cxn>
                    <a:cxn ang="0">
                      <a:pos x="49" y="7"/>
                    </a:cxn>
                    <a:cxn ang="0">
                      <a:pos x="65" y="7"/>
                    </a:cxn>
                    <a:cxn ang="0">
                      <a:pos x="87" y="7"/>
                    </a:cxn>
                    <a:cxn ang="0">
                      <a:pos x="114" y="7"/>
                    </a:cxn>
                    <a:cxn ang="0">
                      <a:pos x="144" y="7"/>
                    </a:cxn>
                    <a:cxn ang="0">
                      <a:pos x="175" y="7"/>
                    </a:cxn>
                    <a:cxn ang="0">
                      <a:pos x="210" y="5"/>
                    </a:cxn>
                    <a:cxn ang="0">
                      <a:pos x="245" y="5"/>
                    </a:cxn>
                    <a:cxn ang="0">
                      <a:pos x="278" y="4"/>
                    </a:cxn>
                    <a:cxn ang="0">
                      <a:pos x="311" y="4"/>
                    </a:cxn>
                    <a:cxn ang="0">
                      <a:pos x="341" y="2"/>
                    </a:cxn>
                    <a:cxn ang="0">
                      <a:pos x="368" y="2"/>
                    </a:cxn>
                    <a:cxn ang="0">
                      <a:pos x="390" y="2"/>
                    </a:cxn>
                    <a:cxn ang="0">
                      <a:pos x="408" y="0"/>
                    </a:cxn>
                    <a:cxn ang="0">
                      <a:pos x="420" y="0"/>
                    </a:cxn>
                    <a:cxn ang="0">
                      <a:pos x="423" y="0"/>
                    </a:cxn>
                    <a:cxn ang="0">
                      <a:pos x="430" y="13"/>
                    </a:cxn>
                  </a:cxnLst>
                  <a:rect l="0" t="0" r="r" b="b"/>
                  <a:pathLst>
                    <a:path w="430" h="35">
                      <a:moveTo>
                        <a:pt x="430" y="13"/>
                      </a:moveTo>
                      <a:lnTo>
                        <a:pt x="33" y="19"/>
                      </a:lnTo>
                      <a:lnTo>
                        <a:pt x="27" y="35"/>
                      </a:lnTo>
                      <a:lnTo>
                        <a:pt x="25" y="34"/>
                      </a:lnTo>
                      <a:lnTo>
                        <a:pt x="24" y="34"/>
                      </a:lnTo>
                      <a:lnTo>
                        <a:pt x="22" y="34"/>
                      </a:lnTo>
                      <a:lnTo>
                        <a:pt x="22" y="34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6" y="11"/>
                      </a:lnTo>
                      <a:lnTo>
                        <a:pt x="17" y="7"/>
                      </a:lnTo>
                      <a:lnTo>
                        <a:pt x="38" y="7"/>
                      </a:lnTo>
                      <a:lnTo>
                        <a:pt x="49" y="7"/>
                      </a:lnTo>
                      <a:lnTo>
                        <a:pt x="65" y="7"/>
                      </a:lnTo>
                      <a:lnTo>
                        <a:pt x="87" y="7"/>
                      </a:lnTo>
                      <a:lnTo>
                        <a:pt x="114" y="7"/>
                      </a:lnTo>
                      <a:lnTo>
                        <a:pt x="144" y="7"/>
                      </a:lnTo>
                      <a:lnTo>
                        <a:pt x="175" y="7"/>
                      </a:lnTo>
                      <a:lnTo>
                        <a:pt x="210" y="5"/>
                      </a:lnTo>
                      <a:lnTo>
                        <a:pt x="245" y="5"/>
                      </a:lnTo>
                      <a:lnTo>
                        <a:pt x="278" y="4"/>
                      </a:lnTo>
                      <a:lnTo>
                        <a:pt x="311" y="4"/>
                      </a:lnTo>
                      <a:lnTo>
                        <a:pt x="341" y="2"/>
                      </a:lnTo>
                      <a:lnTo>
                        <a:pt x="368" y="2"/>
                      </a:lnTo>
                      <a:lnTo>
                        <a:pt x="390" y="2"/>
                      </a:lnTo>
                      <a:lnTo>
                        <a:pt x="408" y="0"/>
                      </a:lnTo>
                      <a:lnTo>
                        <a:pt x="420" y="0"/>
                      </a:lnTo>
                      <a:lnTo>
                        <a:pt x="423" y="0"/>
                      </a:lnTo>
                      <a:lnTo>
                        <a:pt x="430" y="13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7" name="Freeform 443"/>
                <p:cNvSpPr>
                  <a:spLocks/>
                </p:cNvSpPr>
                <p:nvPr/>
              </p:nvSpPr>
              <p:spPr bwMode="auto">
                <a:xfrm>
                  <a:off x="2652" y="3073"/>
                  <a:ext cx="202" cy="11"/>
                </a:xfrm>
                <a:custGeom>
                  <a:avLst/>
                  <a:gdLst/>
                  <a:ahLst/>
                  <a:cxnLst>
                    <a:cxn ang="0">
                      <a:pos x="404" y="17"/>
                    </a:cxn>
                    <a:cxn ang="0">
                      <a:pos x="381" y="16"/>
                    </a:cxn>
                    <a:cxn ang="0">
                      <a:pos x="354" y="14"/>
                    </a:cxn>
                    <a:cxn ang="0">
                      <a:pos x="325" y="13"/>
                    </a:cxn>
                    <a:cxn ang="0">
                      <a:pos x="294" y="13"/>
                    </a:cxn>
                    <a:cxn ang="0">
                      <a:pos x="262" y="13"/>
                    </a:cxn>
                    <a:cxn ang="0">
                      <a:pos x="229" y="13"/>
                    </a:cxn>
                    <a:cxn ang="0">
                      <a:pos x="196" y="14"/>
                    </a:cxn>
                    <a:cxn ang="0">
                      <a:pos x="164" y="14"/>
                    </a:cxn>
                    <a:cxn ang="0">
                      <a:pos x="133" y="16"/>
                    </a:cxn>
                    <a:cxn ang="0">
                      <a:pos x="104" y="17"/>
                    </a:cxn>
                    <a:cxn ang="0">
                      <a:pos x="77" y="19"/>
                    </a:cxn>
                    <a:cxn ang="0">
                      <a:pos x="54" y="21"/>
                    </a:cxn>
                    <a:cxn ang="0">
                      <a:pos x="33" y="21"/>
                    </a:cxn>
                    <a:cxn ang="0">
                      <a:pos x="17" y="22"/>
                    </a:cxn>
                    <a:cxn ang="0">
                      <a:pos x="6" y="22"/>
                    </a:cxn>
                    <a:cxn ang="0">
                      <a:pos x="0" y="22"/>
                    </a:cxn>
                    <a:cxn ang="0">
                      <a:pos x="6" y="6"/>
                    </a:cxn>
                    <a:cxn ang="0">
                      <a:pos x="403" y="0"/>
                    </a:cxn>
                    <a:cxn ang="0">
                      <a:pos x="404" y="17"/>
                    </a:cxn>
                  </a:cxnLst>
                  <a:rect l="0" t="0" r="r" b="b"/>
                  <a:pathLst>
                    <a:path w="404" h="22">
                      <a:moveTo>
                        <a:pt x="404" y="17"/>
                      </a:moveTo>
                      <a:lnTo>
                        <a:pt x="381" y="16"/>
                      </a:lnTo>
                      <a:lnTo>
                        <a:pt x="354" y="14"/>
                      </a:lnTo>
                      <a:lnTo>
                        <a:pt x="325" y="13"/>
                      </a:lnTo>
                      <a:lnTo>
                        <a:pt x="294" y="13"/>
                      </a:lnTo>
                      <a:lnTo>
                        <a:pt x="262" y="13"/>
                      </a:lnTo>
                      <a:lnTo>
                        <a:pt x="229" y="13"/>
                      </a:lnTo>
                      <a:lnTo>
                        <a:pt x="196" y="14"/>
                      </a:lnTo>
                      <a:lnTo>
                        <a:pt x="164" y="14"/>
                      </a:lnTo>
                      <a:lnTo>
                        <a:pt x="133" y="16"/>
                      </a:lnTo>
                      <a:lnTo>
                        <a:pt x="104" y="17"/>
                      </a:lnTo>
                      <a:lnTo>
                        <a:pt x="77" y="19"/>
                      </a:lnTo>
                      <a:lnTo>
                        <a:pt x="54" y="21"/>
                      </a:lnTo>
                      <a:lnTo>
                        <a:pt x="33" y="21"/>
                      </a:lnTo>
                      <a:lnTo>
                        <a:pt x="17" y="22"/>
                      </a:lnTo>
                      <a:lnTo>
                        <a:pt x="6" y="22"/>
                      </a:lnTo>
                      <a:lnTo>
                        <a:pt x="0" y="22"/>
                      </a:lnTo>
                      <a:lnTo>
                        <a:pt x="6" y="6"/>
                      </a:lnTo>
                      <a:lnTo>
                        <a:pt x="403" y="0"/>
                      </a:lnTo>
                      <a:lnTo>
                        <a:pt x="404" y="17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8" name="Freeform 444"/>
                <p:cNvSpPr>
                  <a:spLocks/>
                </p:cNvSpPr>
                <p:nvPr/>
              </p:nvSpPr>
              <p:spPr bwMode="auto">
                <a:xfrm>
                  <a:off x="2636" y="3068"/>
                  <a:ext cx="21" cy="17"/>
                </a:xfrm>
                <a:custGeom>
                  <a:avLst/>
                  <a:gdLst/>
                  <a:ahLst/>
                  <a:cxnLst>
                    <a:cxn ang="0">
                      <a:pos x="32" y="28"/>
                    </a:cxn>
                    <a:cxn ang="0">
                      <a:pos x="29" y="31"/>
                    </a:cxn>
                    <a:cxn ang="0">
                      <a:pos x="26" y="33"/>
                    </a:cxn>
                    <a:cxn ang="0">
                      <a:pos x="21" y="34"/>
                    </a:cxn>
                    <a:cxn ang="0">
                      <a:pos x="18" y="34"/>
                    </a:cxn>
                    <a:cxn ang="0">
                      <a:pos x="11" y="34"/>
                    </a:cxn>
                    <a:cxn ang="0">
                      <a:pos x="7" y="31"/>
                    </a:cxn>
                    <a:cxn ang="0">
                      <a:pos x="2" y="26"/>
                    </a:cxn>
                    <a:cxn ang="0">
                      <a:pos x="0" y="22"/>
                    </a:cxn>
                    <a:cxn ang="0">
                      <a:pos x="0" y="15"/>
                    </a:cxn>
                    <a:cxn ang="0">
                      <a:pos x="3" y="9"/>
                    </a:cxn>
                    <a:cxn ang="0">
                      <a:pos x="8" y="6"/>
                    </a:cxn>
                    <a:cxn ang="0">
                      <a:pos x="13" y="3"/>
                    </a:cxn>
                    <a:cxn ang="0">
                      <a:pos x="16" y="3"/>
                    </a:cxn>
                    <a:cxn ang="0">
                      <a:pos x="18" y="3"/>
                    </a:cxn>
                    <a:cxn ang="0">
                      <a:pos x="21" y="3"/>
                    </a:cxn>
                    <a:cxn ang="0">
                      <a:pos x="22" y="3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19" y="1"/>
                    </a:cxn>
                    <a:cxn ang="0">
                      <a:pos x="18" y="1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35" y="3"/>
                    </a:cxn>
                    <a:cxn ang="0">
                      <a:pos x="40" y="7"/>
                    </a:cxn>
                    <a:cxn ang="0">
                      <a:pos x="41" y="14"/>
                    </a:cxn>
                    <a:cxn ang="0">
                      <a:pos x="40" y="18"/>
                    </a:cxn>
                    <a:cxn ang="0">
                      <a:pos x="37" y="23"/>
                    </a:cxn>
                    <a:cxn ang="0">
                      <a:pos x="32" y="28"/>
                    </a:cxn>
                    <a:cxn ang="0">
                      <a:pos x="32" y="28"/>
                    </a:cxn>
                  </a:cxnLst>
                  <a:rect l="0" t="0" r="r" b="b"/>
                  <a:pathLst>
                    <a:path w="41" h="34">
                      <a:moveTo>
                        <a:pt x="32" y="28"/>
                      </a:moveTo>
                      <a:lnTo>
                        <a:pt x="29" y="31"/>
                      </a:lnTo>
                      <a:lnTo>
                        <a:pt x="26" y="33"/>
                      </a:lnTo>
                      <a:lnTo>
                        <a:pt x="21" y="34"/>
                      </a:lnTo>
                      <a:lnTo>
                        <a:pt x="18" y="34"/>
                      </a:lnTo>
                      <a:lnTo>
                        <a:pt x="11" y="34"/>
                      </a:lnTo>
                      <a:lnTo>
                        <a:pt x="7" y="31"/>
                      </a:lnTo>
                      <a:lnTo>
                        <a:pt x="2" y="26"/>
                      </a:lnTo>
                      <a:lnTo>
                        <a:pt x="0" y="22"/>
                      </a:lnTo>
                      <a:lnTo>
                        <a:pt x="0" y="15"/>
                      </a:lnTo>
                      <a:lnTo>
                        <a:pt x="3" y="9"/>
                      </a:lnTo>
                      <a:lnTo>
                        <a:pt x="8" y="6"/>
                      </a:lnTo>
                      <a:lnTo>
                        <a:pt x="13" y="3"/>
                      </a:lnTo>
                      <a:lnTo>
                        <a:pt x="16" y="3"/>
                      </a:lnTo>
                      <a:lnTo>
                        <a:pt x="18" y="3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3"/>
                      </a:lnTo>
                      <a:lnTo>
                        <a:pt x="40" y="7"/>
                      </a:lnTo>
                      <a:lnTo>
                        <a:pt x="41" y="14"/>
                      </a:lnTo>
                      <a:lnTo>
                        <a:pt x="40" y="18"/>
                      </a:lnTo>
                      <a:lnTo>
                        <a:pt x="37" y="23"/>
                      </a:lnTo>
                      <a:lnTo>
                        <a:pt x="32" y="28"/>
                      </a:lnTo>
                      <a:lnTo>
                        <a:pt x="3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09" name="Freeform 445"/>
                <p:cNvSpPr>
                  <a:spLocks/>
                </p:cNvSpPr>
                <p:nvPr/>
              </p:nvSpPr>
              <p:spPr bwMode="auto">
                <a:xfrm>
                  <a:off x="2646" y="3060"/>
                  <a:ext cx="277" cy="347"/>
                </a:xfrm>
                <a:custGeom>
                  <a:avLst/>
                  <a:gdLst/>
                  <a:ahLst/>
                  <a:cxnLst>
                    <a:cxn ang="0">
                      <a:pos x="100" y="19"/>
                    </a:cxn>
                    <a:cxn ang="0">
                      <a:pos x="150" y="93"/>
                    </a:cxn>
                    <a:cxn ang="0">
                      <a:pos x="177" y="185"/>
                    </a:cxn>
                    <a:cxn ang="0">
                      <a:pos x="185" y="257"/>
                    </a:cxn>
                    <a:cxn ang="0">
                      <a:pos x="190" y="297"/>
                    </a:cxn>
                    <a:cxn ang="0">
                      <a:pos x="212" y="434"/>
                    </a:cxn>
                    <a:cxn ang="0">
                      <a:pos x="236" y="543"/>
                    </a:cxn>
                    <a:cxn ang="0">
                      <a:pos x="266" y="578"/>
                    </a:cxn>
                    <a:cxn ang="0">
                      <a:pos x="299" y="595"/>
                    </a:cxn>
                    <a:cxn ang="0">
                      <a:pos x="324" y="600"/>
                    </a:cxn>
                    <a:cxn ang="0">
                      <a:pos x="329" y="600"/>
                    </a:cxn>
                    <a:cxn ang="0">
                      <a:pos x="502" y="619"/>
                    </a:cxn>
                    <a:cxn ang="0">
                      <a:pos x="534" y="628"/>
                    </a:cxn>
                    <a:cxn ang="0">
                      <a:pos x="550" y="644"/>
                    </a:cxn>
                    <a:cxn ang="0">
                      <a:pos x="555" y="658"/>
                    </a:cxn>
                    <a:cxn ang="0">
                      <a:pos x="555" y="666"/>
                    </a:cxn>
                    <a:cxn ang="0">
                      <a:pos x="540" y="685"/>
                    </a:cxn>
                    <a:cxn ang="0">
                      <a:pos x="512" y="695"/>
                    </a:cxn>
                    <a:cxn ang="0">
                      <a:pos x="311" y="676"/>
                    </a:cxn>
                    <a:cxn ang="0">
                      <a:pos x="215" y="639"/>
                    </a:cxn>
                    <a:cxn ang="0">
                      <a:pos x="158" y="559"/>
                    </a:cxn>
                    <a:cxn ang="0">
                      <a:pos x="128" y="439"/>
                    </a:cxn>
                    <a:cxn ang="0">
                      <a:pos x="109" y="281"/>
                    </a:cxn>
                    <a:cxn ang="0">
                      <a:pos x="90" y="173"/>
                    </a:cxn>
                    <a:cxn ang="0">
                      <a:pos x="67" y="107"/>
                    </a:cxn>
                    <a:cxn ang="0">
                      <a:pos x="41" y="76"/>
                    </a:cxn>
                    <a:cxn ang="0">
                      <a:pos x="24" y="66"/>
                    </a:cxn>
                    <a:cxn ang="0">
                      <a:pos x="0" y="64"/>
                    </a:cxn>
                    <a:cxn ang="0">
                      <a:pos x="0" y="47"/>
                    </a:cxn>
                    <a:cxn ang="0">
                      <a:pos x="0" y="34"/>
                    </a:cxn>
                    <a:cxn ang="0">
                      <a:pos x="7" y="17"/>
                    </a:cxn>
                    <a:cxn ang="0">
                      <a:pos x="19" y="4"/>
                    </a:cxn>
                    <a:cxn ang="0">
                      <a:pos x="35" y="0"/>
                    </a:cxn>
                    <a:cxn ang="0">
                      <a:pos x="49" y="0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555" h="695">
                      <a:moveTo>
                        <a:pt x="62" y="0"/>
                      </a:moveTo>
                      <a:lnTo>
                        <a:pt x="100" y="19"/>
                      </a:lnTo>
                      <a:lnTo>
                        <a:pt x="130" y="52"/>
                      </a:lnTo>
                      <a:lnTo>
                        <a:pt x="150" y="93"/>
                      </a:lnTo>
                      <a:lnTo>
                        <a:pt x="166" y="139"/>
                      </a:lnTo>
                      <a:lnTo>
                        <a:pt x="177" y="185"/>
                      </a:lnTo>
                      <a:lnTo>
                        <a:pt x="182" y="226"/>
                      </a:lnTo>
                      <a:lnTo>
                        <a:pt x="185" y="257"/>
                      </a:lnTo>
                      <a:lnTo>
                        <a:pt x="187" y="275"/>
                      </a:lnTo>
                      <a:lnTo>
                        <a:pt x="190" y="297"/>
                      </a:lnTo>
                      <a:lnTo>
                        <a:pt x="199" y="357"/>
                      </a:lnTo>
                      <a:lnTo>
                        <a:pt x="212" y="434"/>
                      </a:lnTo>
                      <a:lnTo>
                        <a:pt x="226" y="515"/>
                      </a:lnTo>
                      <a:lnTo>
                        <a:pt x="236" y="543"/>
                      </a:lnTo>
                      <a:lnTo>
                        <a:pt x="248" y="564"/>
                      </a:lnTo>
                      <a:lnTo>
                        <a:pt x="266" y="578"/>
                      </a:lnTo>
                      <a:lnTo>
                        <a:pt x="283" y="589"/>
                      </a:lnTo>
                      <a:lnTo>
                        <a:pt x="299" y="595"/>
                      </a:lnTo>
                      <a:lnTo>
                        <a:pt x="313" y="598"/>
                      </a:lnTo>
                      <a:lnTo>
                        <a:pt x="324" y="600"/>
                      </a:lnTo>
                      <a:lnTo>
                        <a:pt x="329" y="600"/>
                      </a:lnTo>
                      <a:lnTo>
                        <a:pt x="329" y="600"/>
                      </a:lnTo>
                      <a:lnTo>
                        <a:pt x="330" y="600"/>
                      </a:lnTo>
                      <a:lnTo>
                        <a:pt x="502" y="619"/>
                      </a:lnTo>
                      <a:lnTo>
                        <a:pt x="521" y="622"/>
                      </a:lnTo>
                      <a:lnTo>
                        <a:pt x="534" y="628"/>
                      </a:lnTo>
                      <a:lnTo>
                        <a:pt x="544" y="636"/>
                      </a:lnTo>
                      <a:lnTo>
                        <a:pt x="550" y="644"/>
                      </a:lnTo>
                      <a:lnTo>
                        <a:pt x="553" y="652"/>
                      </a:lnTo>
                      <a:lnTo>
                        <a:pt x="555" y="658"/>
                      </a:lnTo>
                      <a:lnTo>
                        <a:pt x="555" y="665"/>
                      </a:lnTo>
                      <a:lnTo>
                        <a:pt x="555" y="666"/>
                      </a:lnTo>
                      <a:lnTo>
                        <a:pt x="553" y="680"/>
                      </a:lnTo>
                      <a:lnTo>
                        <a:pt x="540" y="685"/>
                      </a:lnTo>
                      <a:lnTo>
                        <a:pt x="517" y="693"/>
                      </a:lnTo>
                      <a:lnTo>
                        <a:pt x="512" y="695"/>
                      </a:lnTo>
                      <a:lnTo>
                        <a:pt x="507" y="695"/>
                      </a:lnTo>
                      <a:lnTo>
                        <a:pt x="311" y="676"/>
                      </a:lnTo>
                      <a:lnTo>
                        <a:pt x="258" y="663"/>
                      </a:lnTo>
                      <a:lnTo>
                        <a:pt x="215" y="639"/>
                      </a:lnTo>
                      <a:lnTo>
                        <a:pt x="182" y="605"/>
                      </a:lnTo>
                      <a:lnTo>
                        <a:pt x="158" y="559"/>
                      </a:lnTo>
                      <a:lnTo>
                        <a:pt x="141" y="504"/>
                      </a:lnTo>
                      <a:lnTo>
                        <a:pt x="128" y="439"/>
                      </a:lnTo>
                      <a:lnTo>
                        <a:pt x="119" y="365"/>
                      </a:lnTo>
                      <a:lnTo>
                        <a:pt x="109" y="281"/>
                      </a:lnTo>
                      <a:lnTo>
                        <a:pt x="101" y="221"/>
                      </a:lnTo>
                      <a:lnTo>
                        <a:pt x="90" y="173"/>
                      </a:lnTo>
                      <a:lnTo>
                        <a:pt x="79" y="136"/>
                      </a:lnTo>
                      <a:lnTo>
                        <a:pt x="67" y="107"/>
                      </a:lnTo>
                      <a:lnTo>
                        <a:pt x="54" y="88"/>
                      </a:lnTo>
                      <a:lnTo>
                        <a:pt x="41" y="76"/>
                      </a:lnTo>
                      <a:lnTo>
                        <a:pt x="32" y="68"/>
                      </a:lnTo>
                      <a:lnTo>
                        <a:pt x="24" y="66"/>
                      </a:lnTo>
                      <a:lnTo>
                        <a:pt x="0" y="68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34"/>
                      </a:lnTo>
                      <a:lnTo>
                        <a:pt x="2" y="25"/>
                      </a:lnTo>
                      <a:lnTo>
                        <a:pt x="7" y="17"/>
                      </a:lnTo>
                      <a:lnTo>
                        <a:pt x="13" y="9"/>
                      </a:lnTo>
                      <a:lnTo>
                        <a:pt x="19" y="4"/>
                      </a:lnTo>
                      <a:lnTo>
                        <a:pt x="27" y="1"/>
                      </a:lnTo>
                      <a:lnTo>
                        <a:pt x="35" y="0"/>
                      </a:lnTo>
                      <a:lnTo>
                        <a:pt x="43" y="0"/>
                      </a:lnTo>
                      <a:lnTo>
                        <a:pt x="49" y="0"/>
                      </a:lnTo>
                      <a:lnTo>
                        <a:pt x="54" y="0"/>
                      </a:lnTo>
                      <a:lnTo>
                        <a:pt x="59" y="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0" name="Freeform 446"/>
                <p:cNvSpPr>
                  <a:spLocks/>
                </p:cNvSpPr>
                <p:nvPr/>
              </p:nvSpPr>
              <p:spPr bwMode="auto">
                <a:xfrm>
                  <a:off x="2659" y="3071"/>
                  <a:ext cx="253" cy="325"/>
                </a:xfrm>
                <a:custGeom>
                  <a:avLst/>
                  <a:gdLst/>
                  <a:ahLst/>
                  <a:cxnLst>
                    <a:cxn ang="0">
                      <a:pos x="472" y="619"/>
                    </a:cxn>
                    <a:cxn ang="0">
                      <a:pos x="455" y="617"/>
                    </a:cxn>
                    <a:cxn ang="0">
                      <a:pos x="430" y="614"/>
                    </a:cxn>
                    <a:cxn ang="0">
                      <a:pos x="401" y="611"/>
                    </a:cxn>
                    <a:cxn ang="0">
                      <a:pos x="373" y="608"/>
                    </a:cxn>
                    <a:cxn ang="0">
                      <a:pos x="344" y="605"/>
                    </a:cxn>
                    <a:cxn ang="0">
                      <a:pos x="322" y="602"/>
                    </a:cxn>
                    <a:cxn ang="0">
                      <a:pos x="306" y="600"/>
                    </a:cxn>
                    <a:cxn ang="0">
                      <a:pos x="300" y="600"/>
                    </a:cxn>
                    <a:cxn ang="0">
                      <a:pos x="295" y="600"/>
                    </a:cxn>
                    <a:cxn ang="0">
                      <a:pos x="284" y="598"/>
                    </a:cxn>
                    <a:cxn ang="0">
                      <a:pos x="267" y="595"/>
                    </a:cxn>
                    <a:cxn ang="0">
                      <a:pos x="246" y="587"/>
                    </a:cxn>
                    <a:cxn ang="0">
                      <a:pos x="226" y="576"/>
                    </a:cxn>
                    <a:cxn ang="0">
                      <a:pos x="205" y="557"/>
                    </a:cxn>
                    <a:cxn ang="0">
                      <a:pos x="188" y="532"/>
                    </a:cxn>
                    <a:cxn ang="0">
                      <a:pos x="177" y="497"/>
                    </a:cxn>
                    <a:cxn ang="0">
                      <a:pos x="161" y="417"/>
                    </a:cxn>
                    <a:cxn ang="0">
                      <a:pos x="149" y="338"/>
                    </a:cxn>
                    <a:cxn ang="0">
                      <a:pos x="139" y="278"/>
                    </a:cxn>
                    <a:cxn ang="0">
                      <a:pos x="136" y="254"/>
                    </a:cxn>
                    <a:cxn ang="0">
                      <a:pos x="136" y="245"/>
                    </a:cxn>
                    <a:cxn ang="0">
                      <a:pos x="133" y="218"/>
                    </a:cxn>
                    <a:cxn ang="0">
                      <a:pos x="128" y="180"/>
                    </a:cxn>
                    <a:cxn ang="0">
                      <a:pos x="120" y="137"/>
                    </a:cxn>
                    <a:cxn ang="0">
                      <a:pos x="107" y="91"/>
                    </a:cxn>
                    <a:cxn ang="0">
                      <a:pos x="89" y="50"/>
                    </a:cxn>
                    <a:cxn ang="0">
                      <a:pos x="63" y="19"/>
                    </a:cxn>
                    <a:cxn ang="0">
                      <a:pos x="30" y="1"/>
                    </a:cxn>
                    <a:cxn ang="0">
                      <a:pos x="27" y="1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0" y="5"/>
                    </a:cxn>
                    <a:cxn ang="0">
                      <a:pos x="10" y="6"/>
                    </a:cxn>
                    <a:cxn ang="0">
                      <a:pos x="22" y="11"/>
                    </a:cxn>
                    <a:cxn ang="0">
                      <a:pos x="36" y="20"/>
                    </a:cxn>
                    <a:cxn ang="0">
                      <a:pos x="51" y="35"/>
                    </a:cxn>
                    <a:cxn ang="0">
                      <a:pos x="66" y="58"/>
                    </a:cxn>
                    <a:cxn ang="0">
                      <a:pos x="81" y="91"/>
                    </a:cxn>
                    <a:cxn ang="0">
                      <a:pos x="95" y="134"/>
                    </a:cxn>
                    <a:cxn ang="0">
                      <a:pos x="107" y="189"/>
                    </a:cxn>
                    <a:cxn ang="0">
                      <a:pos x="120" y="268"/>
                    </a:cxn>
                    <a:cxn ang="0">
                      <a:pos x="130" y="343"/>
                    </a:cxn>
                    <a:cxn ang="0">
                      <a:pos x="136" y="410"/>
                    </a:cxn>
                    <a:cxn ang="0">
                      <a:pos x="145" y="470"/>
                    </a:cxn>
                    <a:cxn ang="0">
                      <a:pos x="158" y="523"/>
                    </a:cxn>
                    <a:cxn ang="0">
                      <a:pos x="175" y="562"/>
                    </a:cxn>
                    <a:cxn ang="0">
                      <a:pos x="202" y="592"/>
                    </a:cxn>
                    <a:cxn ang="0">
                      <a:pos x="239" y="608"/>
                    </a:cxn>
                    <a:cxn ang="0">
                      <a:pos x="472" y="633"/>
                    </a:cxn>
                    <a:cxn ang="0">
                      <a:pos x="477" y="649"/>
                    </a:cxn>
                    <a:cxn ang="0">
                      <a:pos x="479" y="651"/>
                    </a:cxn>
                    <a:cxn ang="0">
                      <a:pos x="480" y="651"/>
                    </a:cxn>
                    <a:cxn ang="0">
                      <a:pos x="482" y="651"/>
                    </a:cxn>
                    <a:cxn ang="0">
                      <a:pos x="482" y="651"/>
                    </a:cxn>
                    <a:cxn ang="0">
                      <a:pos x="506" y="643"/>
                    </a:cxn>
                    <a:cxn ang="0">
                      <a:pos x="506" y="639"/>
                    </a:cxn>
                    <a:cxn ang="0">
                      <a:pos x="502" y="633"/>
                    </a:cxn>
                    <a:cxn ang="0">
                      <a:pos x="493" y="625"/>
                    </a:cxn>
                    <a:cxn ang="0">
                      <a:pos x="472" y="619"/>
                    </a:cxn>
                  </a:cxnLst>
                  <a:rect l="0" t="0" r="r" b="b"/>
                  <a:pathLst>
                    <a:path w="506" h="651">
                      <a:moveTo>
                        <a:pt x="472" y="619"/>
                      </a:moveTo>
                      <a:lnTo>
                        <a:pt x="455" y="617"/>
                      </a:lnTo>
                      <a:lnTo>
                        <a:pt x="430" y="614"/>
                      </a:lnTo>
                      <a:lnTo>
                        <a:pt x="401" y="611"/>
                      </a:lnTo>
                      <a:lnTo>
                        <a:pt x="373" y="608"/>
                      </a:lnTo>
                      <a:lnTo>
                        <a:pt x="344" y="605"/>
                      </a:lnTo>
                      <a:lnTo>
                        <a:pt x="322" y="602"/>
                      </a:lnTo>
                      <a:lnTo>
                        <a:pt x="306" y="600"/>
                      </a:lnTo>
                      <a:lnTo>
                        <a:pt x="300" y="600"/>
                      </a:lnTo>
                      <a:lnTo>
                        <a:pt x="295" y="600"/>
                      </a:lnTo>
                      <a:lnTo>
                        <a:pt x="284" y="598"/>
                      </a:lnTo>
                      <a:lnTo>
                        <a:pt x="267" y="595"/>
                      </a:lnTo>
                      <a:lnTo>
                        <a:pt x="246" y="587"/>
                      </a:lnTo>
                      <a:lnTo>
                        <a:pt x="226" y="576"/>
                      </a:lnTo>
                      <a:lnTo>
                        <a:pt x="205" y="557"/>
                      </a:lnTo>
                      <a:lnTo>
                        <a:pt x="188" y="532"/>
                      </a:lnTo>
                      <a:lnTo>
                        <a:pt x="177" y="497"/>
                      </a:lnTo>
                      <a:lnTo>
                        <a:pt x="161" y="417"/>
                      </a:lnTo>
                      <a:lnTo>
                        <a:pt x="149" y="338"/>
                      </a:lnTo>
                      <a:lnTo>
                        <a:pt x="139" y="278"/>
                      </a:lnTo>
                      <a:lnTo>
                        <a:pt x="136" y="254"/>
                      </a:lnTo>
                      <a:lnTo>
                        <a:pt x="136" y="245"/>
                      </a:lnTo>
                      <a:lnTo>
                        <a:pt x="133" y="218"/>
                      </a:lnTo>
                      <a:lnTo>
                        <a:pt x="128" y="180"/>
                      </a:lnTo>
                      <a:lnTo>
                        <a:pt x="120" y="137"/>
                      </a:lnTo>
                      <a:lnTo>
                        <a:pt x="107" y="91"/>
                      </a:lnTo>
                      <a:lnTo>
                        <a:pt x="89" y="50"/>
                      </a:lnTo>
                      <a:lnTo>
                        <a:pt x="63" y="19"/>
                      </a:lnTo>
                      <a:lnTo>
                        <a:pt x="30" y="1"/>
                      </a:lnTo>
                      <a:lnTo>
                        <a:pt x="27" y="1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0" y="5"/>
                      </a:lnTo>
                      <a:lnTo>
                        <a:pt x="10" y="6"/>
                      </a:lnTo>
                      <a:lnTo>
                        <a:pt x="22" y="11"/>
                      </a:lnTo>
                      <a:lnTo>
                        <a:pt x="36" y="20"/>
                      </a:lnTo>
                      <a:lnTo>
                        <a:pt x="51" y="35"/>
                      </a:lnTo>
                      <a:lnTo>
                        <a:pt x="66" y="58"/>
                      </a:lnTo>
                      <a:lnTo>
                        <a:pt x="81" y="91"/>
                      </a:lnTo>
                      <a:lnTo>
                        <a:pt x="95" y="134"/>
                      </a:lnTo>
                      <a:lnTo>
                        <a:pt x="107" y="189"/>
                      </a:lnTo>
                      <a:lnTo>
                        <a:pt x="120" y="268"/>
                      </a:lnTo>
                      <a:lnTo>
                        <a:pt x="130" y="343"/>
                      </a:lnTo>
                      <a:lnTo>
                        <a:pt x="136" y="410"/>
                      </a:lnTo>
                      <a:lnTo>
                        <a:pt x="145" y="470"/>
                      </a:lnTo>
                      <a:lnTo>
                        <a:pt x="158" y="523"/>
                      </a:lnTo>
                      <a:lnTo>
                        <a:pt x="175" y="562"/>
                      </a:lnTo>
                      <a:lnTo>
                        <a:pt x="202" y="592"/>
                      </a:lnTo>
                      <a:lnTo>
                        <a:pt x="239" y="608"/>
                      </a:lnTo>
                      <a:lnTo>
                        <a:pt x="472" y="633"/>
                      </a:lnTo>
                      <a:lnTo>
                        <a:pt x="477" y="649"/>
                      </a:lnTo>
                      <a:lnTo>
                        <a:pt x="479" y="651"/>
                      </a:lnTo>
                      <a:lnTo>
                        <a:pt x="480" y="651"/>
                      </a:lnTo>
                      <a:lnTo>
                        <a:pt x="482" y="651"/>
                      </a:lnTo>
                      <a:lnTo>
                        <a:pt x="482" y="651"/>
                      </a:lnTo>
                      <a:lnTo>
                        <a:pt x="506" y="643"/>
                      </a:lnTo>
                      <a:lnTo>
                        <a:pt x="506" y="639"/>
                      </a:lnTo>
                      <a:lnTo>
                        <a:pt x="502" y="633"/>
                      </a:lnTo>
                      <a:lnTo>
                        <a:pt x="493" y="625"/>
                      </a:lnTo>
                      <a:lnTo>
                        <a:pt x="472" y="619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1" name="Freeform 447"/>
                <p:cNvSpPr>
                  <a:spLocks/>
                </p:cNvSpPr>
                <p:nvPr/>
              </p:nvSpPr>
              <p:spPr bwMode="auto">
                <a:xfrm>
                  <a:off x="2657" y="3073"/>
                  <a:ext cx="241" cy="322"/>
                </a:xfrm>
                <a:custGeom>
                  <a:avLst/>
                  <a:gdLst/>
                  <a:ahLst/>
                  <a:cxnLst>
                    <a:cxn ang="0">
                      <a:pos x="244" y="603"/>
                    </a:cxn>
                    <a:cxn ang="0">
                      <a:pos x="207" y="587"/>
                    </a:cxn>
                    <a:cxn ang="0">
                      <a:pos x="180" y="557"/>
                    </a:cxn>
                    <a:cxn ang="0">
                      <a:pos x="163" y="518"/>
                    </a:cxn>
                    <a:cxn ang="0">
                      <a:pos x="150" y="465"/>
                    </a:cxn>
                    <a:cxn ang="0">
                      <a:pos x="141" y="405"/>
                    </a:cxn>
                    <a:cxn ang="0">
                      <a:pos x="135" y="338"/>
                    </a:cxn>
                    <a:cxn ang="0">
                      <a:pos x="125" y="263"/>
                    </a:cxn>
                    <a:cxn ang="0">
                      <a:pos x="112" y="184"/>
                    </a:cxn>
                    <a:cxn ang="0">
                      <a:pos x="100" y="129"/>
                    </a:cxn>
                    <a:cxn ang="0">
                      <a:pos x="86" y="86"/>
                    </a:cxn>
                    <a:cxn ang="0">
                      <a:pos x="71" y="53"/>
                    </a:cxn>
                    <a:cxn ang="0">
                      <a:pos x="56" y="30"/>
                    </a:cxn>
                    <a:cxn ang="0">
                      <a:pos x="41" y="15"/>
                    </a:cxn>
                    <a:cxn ang="0">
                      <a:pos x="27" y="6"/>
                    </a:cxn>
                    <a:cxn ang="0">
                      <a:pos x="15" y="1"/>
                    </a:cxn>
                    <a:cxn ang="0">
                      <a:pos x="5" y="0"/>
                    </a:cxn>
                    <a:cxn ang="0">
                      <a:pos x="3" y="3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3" y="15"/>
                    </a:cxn>
                    <a:cxn ang="0">
                      <a:pos x="15" y="17"/>
                    </a:cxn>
                    <a:cxn ang="0">
                      <a:pos x="29" y="25"/>
                    </a:cxn>
                    <a:cxn ang="0">
                      <a:pos x="46" y="41"/>
                    </a:cxn>
                    <a:cxn ang="0">
                      <a:pos x="64" y="69"/>
                    </a:cxn>
                    <a:cxn ang="0">
                      <a:pos x="81" y="110"/>
                    </a:cxn>
                    <a:cxn ang="0">
                      <a:pos x="97" y="170"/>
                    </a:cxn>
                    <a:cxn ang="0">
                      <a:pos x="109" y="251"/>
                    </a:cxn>
                    <a:cxn ang="0">
                      <a:pos x="119" y="336"/>
                    </a:cxn>
                    <a:cxn ang="0">
                      <a:pos x="130" y="410"/>
                    </a:cxn>
                    <a:cxn ang="0">
                      <a:pos x="142" y="473"/>
                    </a:cxn>
                    <a:cxn ang="0">
                      <a:pos x="158" y="524"/>
                    </a:cxn>
                    <a:cxn ang="0">
                      <a:pos x="179" y="565"/>
                    </a:cxn>
                    <a:cxn ang="0">
                      <a:pos x="207" y="595"/>
                    </a:cxn>
                    <a:cxn ang="0">
                      <a:pos x="244" y="616"/>
                    </a:cxn>
                    <a:cxn ang="0">
                      <a:pos x="291" y="625"/>
                    </a:cxn>
                    <a:cxn ang="0">
                      <a:pos x="332" y="630"/>
                    </a:cxn>
                    <a:cxn ang="0">
                      <a:pos x="368" y="633"/>
                    </a:cxn>
                    <a:cxn ang="0">
                      <a:pos x="398" y="636"/>
                    </a:cxn>
                    <a:cxn ang="0">
                      <a:pos x="425" y="639"/>
                    </a:cxn>
                    <a:cxn ang="0">
                      <a:pos x="446" y="641"/>
                    </a:cxn>
                    <a:cxn ang="0">
                      <a:pos x="462" y="642"/>
                    </a:cxn>
                    <a:cxn ang="0">
                      <a:pos x="474" y="644"/>
                    </a:cxn>
                    <a:cxn ang="0">
                      <a:pos x="482" y="644"/>
                    </a:cxn>
                    <a:cxn ang="0">
                      <a:pos x="477" y="628"/>
                    </a:cxn>
                    <a:cxn ang="0">
                      <a:pos x="244" y="603"/>
                    </a:cxn>
                  </a:cxnLst>
                  <a:rect l="0" t="0" r="r" b="b"/>
                  <a:pathLst>
                    <a:path w="482" h="644">
                      <a:moveTo>
                        <a:pt x="244" y="603"/>
                      </a:moveTo>
                      <a:lnTo>
                        <a:pt x="207" y="587"/>
                      </a:lnTo>
                      <a:lnTo>
                        <a:pt x="180" y="557"/>
                      </a:lnTo>
                      <a:lnTo>
                        <a:pt x="163" y="518"/>
                      </a:lnTo>
                      <a:lnTo>
                        <a:pt x="150" y="465"/>
                      </a:lnTo>
                      <a:lnTo>
                        <a:pt x="141" y="405"/>
                      </a:lnTo>
                      <a:lnTo>
                        <a:pt x="135" y="338"/>
                      </a:lnTo>
                      <a:lnTo>
                        <a:pt x="125" y="263"/>
                      </a:lnTo>
                      <a:lnTo>
                        <a:pt x="112" y="184"/>
                      </a:lnTo>
                      <a:lnTo>
                        <a:pt x="100" y="129"/>
                      </a:lnTo>
                      <a:lnTo>
                        <a:pt x="86" y="86"/>
                      </a:lnTo>
                      <a:lnTo>
                        <a:pt x="71" y="53"/>
                      </a:lnTo>
                      <a:lnTo>
                        <a:pt x="56" y="30"/>
                      </a:lnTo>
                      <a:lnTo>
                        <a:pt x="41" y="15"/>
                      </a:lnTo>
                      <a:lnTo>
                        <a:pt x="27" y="6"/>
                      </a:lnTo>
                      <a:lnTo>
                        <a:pt x="15" y="1"/>
                      </a:lnTo>
                      <a:lnTo>
                        <a:pt x="5" y="0"/>
                      </a:lnTo>
                      <a:lnTo>
                        <a:pt x="3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3" y="15"/>
                      </a:lnTo>
                      <a:lnTo>
                        <a:pt x="15" y="17"/>
                      </a:lnTo>
                      <a:lnTo>
                        <a:pt x="29" y="25"/>
                      </a:lnTo>
                      <a:lnTo>
                        <a:pt x="46" y="41"/>
                      </a:lnTo>
                      <a:lnTo>
                        <a:pt x="64" y="69"/>
                      </a:lnTo>
                      <a:lnTo>
                        <a:pt x="81" y="110"/>
                      </a:lnTo>
                      <a:lnTo>
                        <a:pt x="97" y="170"/>
                      </a:lnTo>
                      <a:lnTo>
                        <a:pt x="109" y="251"/>
                      </a:lnTo>
                      <a:lnTo>
                        <a:pt x="119" y="336"/>
                      </a:lnTo>
                      <a:lnTo>
                        <a:pt x="130" y="410"/>
                      </a:lnTo>
                      <a:lnTo>
                        <a:pt x="142" y="473"/>
                      </a:lnTo>
                      <a:lnTo>
                        <a:pt x="158" y="524"/>
                      </a:lnTo>
                      <a:lnTo>
                        <a:pt x="179" y="565"/>
                      </a:lnTo>
                      <a:lnTo>
                        <a:pt x="207" y="595"/>
                      </a:lnTo>
                      <a:lnTo>
                        <a:pt x="244" y="616"/>
                      </a:lnTo>
                      <a:lnTo>
                        <a:pt x="291" y="625"/>
                      </a:lnTo>
                      <a:lnTo>
                        <a:pt x="332" y="630"/>
                      </a:lnTo>
                      <a:lnTo>
                        <a:pt x="368" y="633"/>
                      </a:lnTo>
                      <a:lnTo>
                        <a:pt x="398" y="636"/>
                      </a:lnTo>
                      <a:lnTo>
                        <a:pt x="425" y="639"/>
                      </a:lnTo>
                      <a:lnTo>
                        <a:pt x="446" y="641"/>
                      </a:lnTo>
                      <a:lnTo>
                        <a:pt x="462" y="642"/>
                      </a:lnTo>
                      <a:lnTo>
                        <a:pt x="474" y="644"/>
                      </a:lnTo>
                      <a:lnTo>
                        <a:pt x="482" y="644"/>
                      </a:lnTo>
                      <a:lnTo>
                        <a:pt x="477" y="628"/>
                      </a:lnTo>
                      <a:lnTo>
                        <a:pt x="244" y="603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2" name="Freeform 448"/>
                <p:cNvSpPr>
                  <a:spLocks/>
                </p:cNvSpPr>
                <p:nvPr/>
              </p:nvSpPr>
              <p:spPr bwMode="auto">
                <a:xfrm>
                  <a:off x="2894" y="3381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6" y="26"/>
                    </a:cxn>
                    <a:cxn ang="0">
                      <a:pos x="9" y="30"/>
                    </a:cxn>
                    <a:cxn ang="0">
                      <a:pos x="12" y="33"/>
                    </a:cxn>
                    <a:cxn ang="0">
                      <a:pos x="16" y="34"/>
                    </a:cxn>
                    <a:cxn ang="0">
                      <a:pos x="19" y="36"/>
                    </a:cxn>
                    <a:cxn ang="0">
                      <a:pos x="25" y="37"/>
                    </a:cxn>
                    <a:cxn ang="0">
                      <a:pos x="31" y="36"/>
                    </a:cxn>
                    <a:cxn ang="0">
                      <a:pos x="35" y="33"/>
                    </a:cxn>
                    <a:cxn ang="0">
                      <a:pos x="38" y="28"/>
                    </a:cxn>
                    <a:cxn ang="0">
                      <a:pos x="39" y="22"/>
                    </a:cxn>
                    <a:cxn ang="0">
                      <a:pos x="39" y="15"/>
                    </a:cxn>
                    <a:cxn ang="0">
                      <a:pos x="35" y="11"/>
                    </a:cxn>
                    <a:cxn ang="0">
                      <a:pos x="30" y="6"/>
                    </a:cxn>
                    <a:cxn ang="0">
                      <a:pos x="28" y="6"/>
                    </a:cxn>
                    <a:cxn ang="0">
                      <a:pos x="27" y="4"/>
                    </a:cxn>
                    <a:cxn ang="0">
                      <a:pos x="25" y="4"/>
                    </a:cxn>
                    <a:cxn ang="0">
                      <a:pos x="23" y="4"/>
                    </a:cxn>
                    <a:cxn ang="0">
                      <a:pos x="23" y="4"/>
                    </a:cxn>
                    <a:cxn ang="0">
                      <a:pos x="25" y="3"/>
                    </a:cxn>
                    <a:cxn ang="0">
                      <a:pos x="25" y="3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4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6" y="26"/>
                    </a:cxn>
                    <a:cxn ang="0">
                      <a:pos x="6" y="26"/>
                    </a:cxn>
                  </a:cxnLst>
                  <a:rect l="0" t="0" r="r" b="b"/>
                  <a:pathLst>
                    <a:path w="39" h="37">
                      <a:moveTo>
                        <a:pt x="6" y="26"/>
                      </a:moveTo>
                      <a:lnTo>
                        <a:pt x="9" y="30"/>
                      </a:lnTo>
                      <a:lnTo>
                        <a:pt x="12" y="33"/>
                      </a:lnTo>
                      <a:lnTo>
                        <a:pt x="16" y="34"/>
                      </a:lnTo>
                      <a:lnTo>
                        <a:pt x="19" y="36"/>
                      </a:lnTo>
                      <a:lnTo>
                        <a:pt x="25" y="37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8" y="28"/>
                      </a:lnTo>
                      <a:lnTo>
                        <a:pt x="39" y="22"/>
                      </a:lnTo>
                      <a:lnTo>
                        <a:pt x="39" y="15"/>
                      </a:lnTo>
                      <a:lnTo>
                        <a:pt x="35" y="11"/>
                      </a:lnTo>
                      <a:lnTo>
                        <a:pt x="30" y="6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23" y="4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4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6" y="26"/>
                      </a:lnTo>
                      <a:lnTo>
                        <a:pt x="6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3" name="Freeform 449"/>
                <p:cNvSpPr>
                  <a:spLocks/>
                </p:cNvSpPr>
                <p:nvPr/>
              </p:nvSpPr>
              <p:spPr bwMode="auto">
                <a:xfrm>
                  <a:off x="2439" y="2769"/>
                  <a:ext cx="422" cy="330"/>
                </a:xfrm>
                <a:custGeom>
                  <a:avLst/>
                  <a:gdLst/>
                  <a:ahLst/>
                  <a:cxnLst>
                    <a:cxn ang="0">
                      <a:pos x="708" y="3"/>
                    </a:cxn>
                    <a:cxn ang="0">
                      <a:pos x="693" y="7"/>
                    </a:cxn>
                    <a:cxn ang="0">
                      <a:pos x="657" y="36"/>
                    </a:cxn>
                    <a:cxn ang="0">
                      <a:pos x="616" y="110"/>
                    </a:cxn>
                    <a:cxn ang="0">
                      <a:pos x="594" y="192"/>
                    </a:cxn>
                    <a:cxn ang="0">
                      <a:pos x="586" y="255"/>
                    </a:cxn>
                    <a:cxn ang="0">
                      <a:pos x="583" y="293"/>
                    </a:cxn>
                    <a:cxn ang="0">
                      <a:pos x="559" y="428"/>
                    </a:cxn>
                    <a:cxn ang="0">
                      <a:pos x="534" y="535"/>
                    </a:cxn>
                    <a:cxn ang="0">
                      <a:pos x="507" y="567"/>
                    </a:cxn>
                    <a:cxn ang="0">
                      <a:pos x="477" y="579"/>
                    </a:cxn>
                    <a:cxn ang="0">
                      <a:pos x="455" y="579"/>
                    </a:cxn>
                    <a:cxn ang="0">
                      <a:pos x="449" y="578"/>
                    </a:cxn>
                    <a:cxn ang="0">
                      <a:pos x="65" y="585"/>
                    </a:cxn>
                    <a:cxn ang="0">
                      <a:pos x="32" y="587"/>
                    </a:cxn>
                    <a:cxn ang="0">
                      <a:pos x="11" y="600"/>
                    </a:cxn>
                    <a:cxn ang="0">
                      <a:pos x="3" y="612"/>
                    </a:cxn>
                    <a:cxn ang="0">
                      <a:pos x="0" y="619"/>
                    </a:cxn>
                    <a:cxn ang="0">
                      <a:pos x="9" y="641"/>
                    </a:cxn>
                    <a:cxn ang="0">
                      <a:pos x="36" y="657"/>
                    </a:cxn>
                    <a:cxn ang="0">
                      <a:pos x="450" y="653"/>
                    </a:cxn>
                    <a:cxn ang="0">
                      <a:pos x="546" y="636"/>
                    </a:cxn>
                    <a:cxn ang="0">
                      <a:pos x="606" y="559"/>
                    </a:cxn>
                    <a:cxn ang="0">
                      <a:pos x="640" y="435"/>
                    </a:cxn>
                    <a:cxn ang="0">
                      <a:pos x="662" y="276"/>
                    </a:cxn>
                    <a:cxn ang="0">
                      <a:pos x="674" y="200"/>
                    </a:cxn>
                    <a:cxn ang="0">
                      <a:pos x="690" y="145"/>
                    </a:cxn>
                    <a:cxn ang="0">
                      <a:pos x="708" y="105"/>
                    </a:cxn>
                    <a:cxn ang="0">
                      <a:pos x="723" y="82"/>
                    </a:cxn>
                    <a:cxn ang="0">
                      <a:pos x="742" y="74"/>
                    </a:cxn>
                    <a:cxn ang="0">
                      <a:pos x="774" y="69"/>
                    </a:cxn>
                    <a:cxn ang="0">
                      <a:pos x="804" y="66"/>
                    </a:cxn>
                    <a:cxn ang="0">
                      <a:pos x="820" y="66"/>
                    </a:cxn>
                    <a:cxn ang="0">
                      <a:pos x="843" y="64"/>
                    </a:cxn>
                    <a:cxn ang="0">
                      <a:pos x="843" y="49"/>
                    </a:cxn>
                    <a:cxn ang="0">
                      <a:pos x="843" y="34"/>
                    </a:cxn>
                    <a:cxn ang="0">
                      <a:pos x="837" y="17"/>
                    </a:cxn>
                    <a:cxn ang="0">
                      <a:pos x="821" y="6"/>
                    </a:cxn>
                    <a:cxn ang="0">
                      <a:pos x="788" y="1"/>
                    </a:cxn>
                    <a:cxn ang="0">
                      <a:pos x="749" y="0"/>
                    </a:cxn>
                    <a:cxn ang="0">
                      <a:pos x="720" y="0"/>
                    </a:cxn>
                  </a:cxnLst>
                  <a:rect l="0" t="0" r="r" b="b"/>
                  <a:pathLst>
                    <a:path w="843" h="658">
                      <a:moveTo>
                        <a:pt x="714" y="0"/>
                      </a:moveTo>
                      <a:lnTo>
                        <a:pt x="708" y="3"/>
                      </a:lnTo>
                      <a:lnTo>
                        <a:pt x="700" y="4"/>
                      </a:lnTo>
                      <a:lnTo>
                        <a:pt x="693" y="7"/>
                      </a:lnTo>
                      <a:lnTo>
                        <a:pt x="687" y="11"/>
                      </a:lnTo>
                      <a:lnTo>
                        <a:pt x="657" y="36"/>
                      </a:lnTo>
                      <a:lnTo>
                        <a:pt x="633" y="71"/>
                      </a:lnTo>
                      <a:lnTo>
                        <a:pt x="616" y="110"/>
                      </a:lnTo>
                      <a:lnTo>
                        <a:pt x="603" y="153"/>
                      </a:lnTo>
                      <a:lnTo>
                        <a:pt x="594" y="192"/>
                      </a:lnTo>
                      <a:lnTo>
                        <a:pt x="589" y="229"/>
                      </a:lnTo>
                      <a:lnTo>
                        <a:pt x="586" y="255"/>
                      </a:lnTo>
                      <a:lnTo>
                        <a:pt x="586" y="271"/>
                      </a:lnTo>
                      <a:lnTo>
                        <a:pt x="583" y="293"/>
                      </a:lnTo>
                      <a:lnTo>
                        <a:pt x="573" y="352"/>
                      </a:lnTo>
                      <a:lnTo>
                        <a:pt x="559" y="428"/>
                      </a:lnTo>
                      <a:lnTo>
                        <a:pt x="543" y="508"/>
                      </a:lnTo>
                      <a:lnTo>
                        <a:pt x="534" y="535"/>
                      </a:lnTo>
                      <a:lnTo>
                        <a:pt x="521" y="554"/>
                      </a:lnTo>
                      <a:lnTo>
                        <a:pt x="507" y="567"/>
                      </a:lnTo>
                      <a:lnTo>
                        <a:pt x="491" y="574"/>
                      </a:lnTo>
                      <a:lnTo>
                        <a:pt x="477" y="579"/>
                      </a:lnTo>
                      <a:lnTo>
                        <a:pt x="464" y="581"/>
                      </a:lnTo>
                      <a:lnTo>
                        <a:pt x="455" y="579"/>
                      </a:lnTo>
                      <a:lnTo>
                        <a:pt x="450" y="579"/>
                      </a:lnTo>
                      <a:lnTo>
                        <a:pt x="449" y="578"/>
                      </a:lnTo>
                      <a:lnTo>
                        <a:pt x="449" y="578"/>
                      </a:lnTo>
                      <a:lnTo>
                        <a:pt x="65" y="585"/>
                      </a:lnTo>
                      <a:lnTo>
                        <a:pt x="46" y="585"/>
                      </a:lnTo>
                      <a:lnTo>
                        <a:pt x="32" y="587"/>
                      </a:lnTo>
                      <a:lnTo>
                        <a:pt x="19" y="593"/>
                      </a:lnTo>
                      <a:lnTo>
                        <a:pt x="11" y="600"/>
                      </a:lnTo>
                      <a:lnTo>
                        <a:pt x="6" y="606"/>
                      </a:lnTo>
                      <a:lnTo>
                        <a:pt x="3" y="612"/>
                      </a:lnTo>
                      <a:lnTo>
                        <a:pt x="2" y="617"/>
                      </a:lnTo>
                      <a:lnTo>
                        <a:pt x="0" y="619"/>
                      </a:lnTo>
                      <a:lnTo>
                        <a:pt x="0" y="631"/>
                      </a:lnTo>
                      <a:lnTo>
                        <a:pt x="9" y="641"/>
                      </a:lnTo>
                      <a:lnTo>
                        <a:pt x="32" y="653"/>
                      </a:lnTo>
                      <a:lnTo>
                        <a:pt x="36" y="657"/>
                      </a:lnTo>
                      <a:lnTo>
                        <a:pt x="41" y="658"/>
                      </a:lnTo>
                      <a:lnTo>
                        <a:pt x="450" y="653"/>
                      </a:lnTo>
                      <a:lnTo>
                        <a:pt x="504" y="652"/>
                      </a:lnTo>
                      <a:lnTo>
                        <a:pt x="546" y="636"/>
                      </a:lnTo>
                      <a:lnTo>
                        <a:pt x="580" y="604"/>
                      </a:lnTo>
                      <a:lnTo>
                        <a:pt x="606" y="559"/>
                      </a:lnTo>
                      <a:lnTo>
                        <a:pt x="625" y="503"/>
                      </a:lnTo>
                      <a:lnTo>
                        <a:pt x="640" y="435"/>
                      </a:lnTo>
                      <a:lnTo>
                        <a:pt x="652" y="360"/>
                      </a:lnTo>
                      <a:lnTo>
                        <a:pt x="662" y="276"/>
                      </a:lnTo>
                      <a:lnTo>
                        <a:pt x="667" y="235"/>
                      </a:lnTo>
                      <a:lnTo>
                        <a:pt x="674" y="200"/>
                      </a:lnTo>
                      <a:lnTo>
                        <a:pt x="681" y="170"/>
                      </a:lnTo>
                      <a:lnTo>
                        <a:pt x="690" y="145"/>
                      </a:lnTo>
                      <a:lnTo>
                        <a:pt x="698" y="123"/>
                      </a:lnTo>
                      <a:lnTo>
                        <a:pt x="708" y="105"/>
                      </a:lnTo>
                      <a:lnTo>
                        <a:pt x="715" y="93"/>
                      </a:lnTo>
                      <a:lnTo>
                        <a:pt x="723" y="82"/>
                      </a:lnTo>
                      <a:lnTo>
                        <a:pt x="730" y="77"/>
                      </a:lnTo>
                      <a:lnTo>
                        <a:pt x="742" y="74"/>
                      </a:lnTo>
                      <a:lnTo>
                        <a:pt x="757" y="71"/>
                      </a:lnTo>
                      <a:lnTo>
                        <a:pt x="774" y="69"/>
                      </a:lnTo>
                      <a:lnTo>
                        <a:pt x="790" y="67"/>
                      </a:lnTo>
                      <a:lnTo>
                        <a:pt x="804" y="66"/>
                      </a:lnTo>
                      <a:lnTo>
                        <a:pt x="815" y="66"/>
                      </a:lnTo>
                      <a:lnTo>
                        <a:pt x="820" y="66"/>
                      </a:lnTo>
                      <a:lnTo>
                        <a:pt x="843" y="69"/>
                      </a:lnTo>
                      <a:lnTo>
                        <a:pt x="843" y="64"/>
                      </a:lnTo>
                      <a:lnTo>
                        <a:pt x="843" y="56"/>
                      </a:lnTo>
                      <a:lnTo>
                        <a:pt x="843" y="49"/>
                      </a:lnTo>
                      <a:lnTo>
                        <a:pt x="843" y="45"/>
                      </a:lnTo>
                      <a:lnTo>
                        <a:pt x="843" y="34"/>
                      </a:lnTo>
                      <a:lnTo>
                        <a:pt x="842" y="25"/>
                      </a:lnTo>
                      <a:lnTo>
                        <a:pt x="837" y="17"/>
                      </a:lnTo>
                      <a:lnTo>
                        <a:pt x="831" y="11"/>
                      </a:lnTo>
                      <a:lnTo>
                        <a:pt x="821" y="6"/>
                      </a:lnTo>
                      <a:lnTo>
                        <a:pt x="806" y="3"/>
                      </a:lnTo>
                      <a:lnTo>
                        <a:pt x="788" y="1"/>
                      </a:lnTo>
                      <a:lnTo>
                        <a:pt x="768" y="0"/>
                      </a:lnTo>
                      <a:lnTo>
                        <a:pt x="749" y="0"/>
                      </a:lnTo>
                      <a:lnTo>
                        <a:pt x="731" y="0"/>
                      </a:lnTo>
                      <a:lnTo>
                        <a:pt x="720" y="0"/>
                      </a:lnTo>
                      <a:lnTo>
                        <a:pt x="71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4" name="Freeform 450"/>
                <p:cNvSpPr>
                  <a:spLocks/>
                </p:cNvSpPr>
                <p:nvPr/>
              </p:nvSpPr>
              <p:spPr bwMode="auto">
                <a:xfrm>
                  <a:off x="2451" y="2780"/>
                  <a:ext cx="397" cy="308"/>
                </a:xfrm>
                <a:custGeom>
                  <a:avLst/>
                  <a:gdLst/>
                  <a:ahLst/>
                  <a:cxnLst>
                    <a:cxn ang="0">
                      <a:pos x="47" y="586"/>
                    </a:cxn>
                    <a:cxn ang="0">
                      <a:pos x="85" y="586"/>
                    </a:cxn>
                    <a:cxn ang="0">
                      <a:pos x="142" y="586"/>
                    </a:cxn>
                    <a:cxn ang="0">
                      <a:pos x="207" y="584"/>
                    </a:cxn>
                    <a:cxn ang="0">
                      <a:pos x="276" y="582"/>
                    </a:cxn>
                    <a:cxn ang="0">
                      <a:pos x="338" y="581"/>
                    </a:cxn>
                    <a:cxn ang="0">
                      <a:pos x="388" y="581"/>
                    </a:cxn>
                    <a:cxn ang="0">
                      <a:pos x="417" y="579"/>
                    </a:cxn>
                    <a:cxn ang="0">
                      <a:pos x="425" y="579"/>
                    </a:cxn>
                    <a:cxn ang="0">
                      <a:pos x="453" y="578"/>
                    </a:cxn>
                    <a:cxn ang="0">
                      <a:pos x="492" y="563"/>
                    </a:cxn>
                    <a:cxn ang="0">
                      <a:pos x="530" y="522"/>
                    </a:cxn>
                    <a:cxn ang="0">
                      <a:pos x="559" y="409"/>
                    </a:cxn>
                    <a:cxn ang="0">
                      <a:pos x="581" y="273"/>
                    </a:cxn>
                    <a:cxn ang="0">
                      <a:pos x="584" y="241"/>
                    </a:cxn>
                    <a:cxn ang="0">
                      <a:pos x="590" y="184"/>
                    </a:cxn>
                    <a:cxn ang="0">
                      <a:pos x="609" y="102"/>
                    </a:cxn>
                    <a:cxn ang="0">
                      <a:pos x="647" y="30"/>
                    </a:cxn>
                    <a:cxn ang="0">
                      <a:pos x="680" y="4"/>
                    </a:cxn>
                    <a:cxn ang="0">
                      <a:pos x="690" y="1"/>
                    </a:cxn>
                    <a:cxn ang="0">
                      <a:pos x="698" y="0"/>
                    </a:cxn>
                    <a:cxn ang="0">
                      <a:pos x="723" y="0"/>
                    </a:cxn>
                    <a:cxn ang="0">
                      <a:pos x="758" y="1"/>
                    </a:cxn>
                    <a:cxn ang="0">
                      <a:pos x="786" y="3"/>
                    </a:cxn>
                    <a:cxn ang="0">
                      <a:pos x="786" y="6"/>
                    </a:cxn>
                    <a:cxn ang="0">
                      <a:pos x="764" y="4"/>
                    </a:cxn>
                    <a:cxn ang="0">
                      <a:pos x="734" y="6"/>
                    </a:cxn>
                    <a:cxn ang="0">
                      <a:pos x="703" y="15"/>
                    </a:cxn>
                    <a:cxn ang="0">
                      <a:pos x="674" y="38"/>
                    </a:cxn>
                    <a:cxn ang="0">
                      <a:pos x="654" y="71"/>
                    </a:cxn>
                    <a:cxn ang="0">
                      <a:pos x="635" y="112"/>
                    </a:cxn>
                    <a:cxn ang="0">
                      <a:pos x="620" y="159"/>
                    </a:cxn>
                    <a:cxn ang="0">
                      <a:pos x="601" y="267"/>
                    </a:cxn>
                    <a:cxn ang="0">
                      <a:pos x="584" y="412"/>
                    </a:cxn>
                    <a:cxn ang="0">
                      <a:pos x="562" y="526"/>
                    </a:cxn>
                    <a:cxn ang="0">
                      <a:pos x="518" y="590"/>
                    </a:cxn>
                    <a:cxn ang="0">
                      <a:pos x="33" y="598"/>
                    </a:cxn>
                    <a:cxn ang="0">
                      <a:pos x="23" y="612"/>
                    </a:cxn>
                    <a:cxn ang="0">
                      <a:pos x="22" y="612"/>
                    </a:cxn>
                    <a:cxn ang="0">
                      <a:pos x="0" y="600"/>
                    </a:cxn>
                    <a:cxn ang="0">
                      <a:pos x="6" y="592"/>
                    </a:cxn>
                    <a:cxn ang="0">
                      <a:pos x="36" y="586"/>
                    </a:cxn>
                  </a:cxnLst>
                  <a:rect l="0" t="0" r="r" b="b"/>
                  <a:pathLst>
                    <a:path w="793" h="614">
                      <a:moveTo>
                        <a:pt x="36" y="586"/>
                      </a:moveTo>
                      <a:lnTo>
                        <a:pt x="47" y="586"/>
                      </a:lnTo>
                      <a:lnTo>
                        <a:pt x="63" y="586"/>
                      </a:lnTo>
                      <a:lnTo>
                        <a:pt x="85" y="586"/>
                      </a:lnTo>
                      <a:lnTo>
                        <a:pt x="112" y="586"/>
                      </a:lnTo>
                      <a:lnTo>
                        <a:pt x="142" y="586"/>
                      </a:lnTo>
                      <a:lnTo>
                        <a:pt x="173" y="586"/>
                      </a:lnTo>
                      <a:lnTo>
                        <a:pt x="207" y="584"/>
                      </a:lnTo>
                      <a:lnTo>
                        <a:pt x="241" y="584"/>
                      </a:lnTo>
                      <a:lnTo>
                        <a:pt x="276" y="582"/>
                      </a:lnTo>
                      <a:lnTo>
                        <a:pt x="308" y="582"/>
                      </a:lnTo>
                      <a:lnTo>
                        <a:pt x="338" y="581"/>
                      </a:lnTo>
                      <a:lnTo>
                        <a:pt x="365" y="581"/>
                      </a:lnTo>
                      <a:lnTo>
                        <a:pt x="388" y="581"/>
                      </a:lnTo>
                      <a:lnTo>
                        <a:pt x="406" y="579"/>
                      </a:lnTo>
                      <a:lnTo>
                        <a:pt x="417" y="579"/>
                      </a:lnTo>
                      <a:lnTo>
                        <a:pt x="420" y="579"/>
                      </a:lnTo>
                      <a:lnTo>
                        <a:pt x="425" y="579"/>
                      </a:lnTo>
                      <a:lnTo>
                        <a:pt x="436" y="579"/>
                      </a:lnTo>
                      <a:lnTo>
                        <a:pt x="453" y="578"/>
                      </a:lnTo>
                      <a:lnTo>
                        <a:pt x="472" y="573"/>
                      </a:lnTo>
                      <a:lnTo>
                        <a:pt x="492" y="563"/>
                      </a:lnTo>
                      <a:lnTo>
                        <a:pt x="513" y="548"/>
                      </a:lnTo>
                      <a:lnTo>
                        <a:pt x="530" y="522"/>
                      </a:lnTo>
                      <a:lnTo>
                        <a:pt x="541" y="489"/>
                      </a:lnTo>
                      <a:lnTo>
                        <a:pt x="559" y="409"/>
                      </a:lnTo>
                      <a:lnTo>
                        <a:pt x="571" y="331"/>
                      </a:lnTo>
                      <a:lnTo>
                        <a:pt x="581" y="273"/>
                      </a:lnTo>
                      <a:lnTo>
                        <a:pt x="584" y="249"/>
                      </a:lnTo>
                      <a:lnTo>
                        <a:pt x="584" y="241"/>
                      </a:lnTo>
                      <a:lnTo>
                        <a:pt x="587" y="218"/>
                      </a:lnTo>
                      <a:lnTo>
                        <a:pt x="590" y="184"/>
                      </a:lnTo>
                      <a:lnTo>
                        <a:pt x="598" y="145"/>
                      </a:lnTo>
                      <a:lnTo>
                        <a:pt x="609" y="102"/>
                      </a:lnTo>
                      <a:lnTo>
                        <a:pt x="627" y="63"/>
                      </a:lnTo>
                      <a:lnTo>
                        <a:pt x="647" y="30"/>
                      </a:lnTo>
                      <a:lnTo>
                        <a:pt x="676" y="6"/>
                      </a:lnTo>
                      <a:lnTo>
                        <a:pt x="680" y="4"/>
                      </a:lnTo>
                      <a:lnTo>
                        <a:pt x="685" y="3"/>
                      </a:lnTo>
                      <a:lnTo>
                        <a:pt x="690" y="1"/>
                      </a:lnTo>
                      <a:lnTo>
                        <a:pt x="695" y="0"/>
                      </a:lnTo>
                      <a:lnTo>
                        <a:pt x="698" y="0"/>
                      </a:lnTo>
                      <a:lnTo>
                        <a:pt x="709" y="0"/>
                      </a:lnTo>
                      <a:lnTo>
                        <a:pt x="723" y="0"/>
                      </a:lnTo>
                      <a:lnTo>
                        <a:pt x="740" y="0"/>
                      </a:lnTo>
                      <a:lnTo>
                        <a:pt x="758" y="1"/>
                      </a:lnTo>
                      <a:lnTo>
                        <a:pt x="774" y="1"/>
                      </a:lnTo>
                      <a:lnTo>
                        <a:pt x="786" y="3"/>
                      </a:lnTo>
                      <a:lnTo>
                        <a:pt x="793" y="6"/>
                      </a:lnTo>
                      <a:lnTo>
                        <a:pt x="786" y="6"/>
                      </a:lnTo>
                      <a:lnTo>
                        <a:pt x="775" y="4"/>
                      </a:lnTo>
                      <a:lnTo>
                        <a:pt x="764" y="4"/>
                      </a:lnTo>
                      <a:lnTo>
                        <a:pt x="750" y="4"/>
                      </a:lnTo>
                      <a:lnTo>
                        <a:pt x="734" y="6"/>
                      </a:lnTo>
                      <a:lnTo>
                        <a:pt x="718" y="9"/>
                      </a:lnTo>
                      <a:lnTo>
                        <a:pt x="703" y="15"/>
                      </a:lnTo>
                      <a:lnTo>
                        <a:pt x="687" y="27"/>
                      </a:lnTo>
                      <a:lnTo>
                        <a:pt x="674" y="38"/>
                      </a:lnTo>
                      <a:lnTo>
                        <a:pt x="663" y="53"/>
                      </a:lnTo>
                      <a:lnTo>
                        <a:pt x="654" y="71"/>
                      </a:lnTo>
                      <a:lnTo>
                        <a:pt x="644" y="90"/>
                      </a:lnTo>
                      <a:lnTo>
                        <a:pt x="635" y="112"/>
                      </a:lnTo>
                      <a:lnTo>
                        <a:pt x="627" y="135"/>
                      </a:lnTo>
                      <a:lnTo>
                        <a:pt x="620" y="159"/>
                      </a:lnTo>
                      <a:lnTo>
                        <a:pt x="614" y="186"/>
                      </a:lnTo>
                      <a:lnTo>
                        <a:pt x="601" y="267"/>
                      </a:lnTo>
                      <a:lnTo>
                        <a:pt x="592" y="342"/>
                      </a:lnTo>
                      <a:lnTo>
                        <a:pt x="584" y="412"/>
                      </a:lnTo>
                      <a:lnTo>
                        <a:pt x="575" y="473"/>
                      </a:lnTo>
                      <a:lnTo>
                        <a:pt x="562" y="526"/>
                      </a:lnTo>
                      <a:lnTo>
                        <a:pt x="545" y="565"/>
                      </a:lnTo>
                      <a:lnTo>
                        <a:pt x="518" y="590"/>
                      </a:lnTo>
                      <a:lnTo>
                        <a:pt x="480" y="600"/>
                      </a:lnTo>
                      <a:lnTo>
                        <a:pt x="33" y="598"/>
                      </a:lnTo>
                      <a:lnTo>
                        <a:pt x="27" y="614"/>
                      </a:lnTo>
                      <a:lnTo>
                        <a:pt x="23" y="612"/>
                      </a:lnTo>
                      <a:lnTo>
                        <a:pt x="22" y="612"/>
                      </a:lnTo>
                      <a:lnTo>
                        <a:pt x="22" y="612"/>
                      </a:lnTo>
                      <a:lnTo>
                        <a:pt x="22" y="612"/>
                      </a:lnTo>
                      <a:lnTo>
                        <a:pt x="0" y="600"/>
                      </a:lnTo>
                      <a:lnTo>
                        <a:pt x="1" y="597"/>
                      </a:lnTo>
                      <a:lnTo>
                        <a:pt x="6" y="592"/>
                      </a:lnTo>
                      <a:lnTo>
                        <a:pt x="17" y="587"/>
                      </a:lnTo>
                      <a:lnTo>
                        <a:pt x="36" y="586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5" name="Freeform 451"/>
                <p:cNvSpPr>
                  <a:spLocks/>
                </p:cNvSpPr>
                <p:nvPr/>
              </p:nvSpPr>
              <p:spPr bwMode="auto">
                <a:xfrm>
                  <a:off x="2465" y="2783"/>
                  <a:ext cx="385" cy="305"/>
                </a:xfrm>
                <a:custGeom>
                  <a:avLst/>
                  <a:gdLst/>
                  <a:ahLst/>
                  <a:cxnLst>
                    <a:cxn ang="0">
                      <a:pos x="491" y="584"/>
                    </a:cxn>
                    <a:cxn ang="0">
                      <a:pos x="535" y="520"/>
                    </a:cxn>
                    <a:cxn ang="0">
                      <a:pos x="557" y="406"/>
                    </a:cxn>
                    <a:cxn ang="0">
                      <a:pos x="574" y="261"/>
                    </a:cxn>
                    <a:cxn ang="0">
                      <a:pos x="595" y="148"/>
                    </a:cxn>
                    <a:cxn ang="0">
                      <a:pos x="611" y="96"/>
                    </a:cxn>
                    <a:cxn ang="0">
                      <a:pos x="627" y="58"/>
                    </a:cxn>
                    <a:cxn ang="0">
                      <a:pos x="644" y="30"/>
                    </a:cxn>
                    <a:cxn ang="0">
                      <a:pos x="661" y="14"/>
                    </a:cxn>
                    <a:cxn ang="0">
                      <a:pos x="693" y="6"/>
                    </a:cxn>
                    <a:cxn ang="0">
                      <a:pos x="729" y="2"/>
                    </a:cxn>
                    <a:cxn ang="0">
                      <a:pos x="758" y="0"/>
                    </a:cxn>
                    <a:cxn ang="0">
                      <a:pos x="767" y="3"/>
                    </a:cxn>
                    <a:cxn ang="0">
                      <a:pos x="770" y="11"/>
                    </a:cxn>
                    <a:cxn ang="0">
                      <a:pos x="767" y="16"/>
                    </a:cxn>
                    <a:cxn ang="0">
                      <a:pos x="742" y="16"/>
                    </a:cxn>
                    <a:cxn ang="0">
                      <a:pos x="704" y="19"/>
                    </a:cxn>
                    <a:cxn ang="0">
                      <a:pos x="671" y="27"/>
                    </a:cxn>
                    <a:cxn ang="0">
                      <a:pos x="650" y="46"/>
                    </a:cxn>
                    <a:cxn ang="0">
                      <a:pos x="630" y="79"/>
                    </a:cxn>
                    <a:cxn ang="0">
                      <a:pos x="611" y="129"/>
                    </a:cxn>
                    <a:cxn ang="0">
                      <a:pos x="593" y="202"/>
                    </a:cxn>
                    <a:cxn ang="0">
                      <a:pos x="578" y="332"/>
                    </a:cxn>
                    <a:cxn ang="0">
                      <a:pos x="552" y="469"/>
                    </a:cxn>
                    <a:cxn ang="0">
                      <a:pos x="514" y="562"/>
                    </a:cxn>
                    <a:cxn ang="0">
                      <a:pos x="448" y="603"/>
                    </a:cxn>
                    <a:cxn ang="0">
                      <a:pos x="377" y="602"/>
                    </a:cxn>
                    <a:cxn ang="0">
                      <a:pos x="322" y="599"/>
                    </a:cxn>
                    <a:cxn ang="0">
                      <a:pos x="260" y="599"/>
                    </a:cxn>
                    <a:cxn ang="0">
                      <a:pos x="194" y="600"/>
                    </a:cxn>
                    <a:cxn ang="0">
                      <a:pos x="131" y="602"/>
                    </a:cxn>
                    <a:cxn ang="0">
                      <a:pos x="75" y="605"/>
                    </a:cxn>
                    <a:cxn ang="0">
                      <a:pos x="33" y="606"/>
                    </a:cxn>
                    <a:cxn ang="0">
                      <a:pos x="6" y="608"/>
                    </a:cxn>
                    <a:cxn ang="0">
                      <a:pos x="6" y="592"/>
                    </a:cxn>
                  </a:cxnLst>
                  <a:rect l="0" t="0" r="r" b="b"/>
                  <a:pathLst>
                    <a:path w="770" h="608">
                      <a:moveTo>
                        <a:pt x="453" y="594"/>
                      </a:moveTo>
                      <a:lnTo>
                        <a:pt x="491" y="584"/>
                      </a:lnTo>
                      <a:lnTo>
                        <a:pt x="518" y="559"/>
                      </a:lnTo>
                      <a:lnTo>
                        <a:pt x="535" y="520"/>
                      </a:lnTo>
                      <a:lnTo>
                        <a:pt x="548" y="467"/>
                      </a:lnTo>
                      <a:lnTo>
                        <a:pt x="557" y="406"/>
                      </a:lnTo>
                      <a:lnTo>
                        <a:pt x="565" y="336"/>
                      </a:lnTo>
                      <a:lnTo>
                        <a:pt x="574" y="261"/>
                      </a:lnTo>
                      <a:lnTo>
                        <a:pt x="587" y="180"/>
                      </a:lnTo>
                      <a:lnTo>
                        <a:pt x="595" y="148"/>
                      </a:lnTo>
                      <a:lnTo>
                        <a:pt x="603" y="120"/>
                      </a:lnTo>
                      <a:lnTo>
                        <a:pt x="611" y="96"/>
                      </a:lnTo>
                      <a:lnTo>
                        <a:pt x="619" y="76"/>
                      </a:lnTo>
                      <a:lnTo>
                        <a:pt x="627" y="58"/>
                      </a:lnTo>
                      <a:lnTo>
                        <a:pt x="634" y="43"/>
                      </a:lnTo>
                      <a:lnTo>
                        <a:pt x="644" y="30"/>
                      </a:lnTo>
                      <a:lnTo>
                        <a:pt x="652" y="21"/>
                      </a:lnTo>
                      <a:lnTo>
                        <a:pt x="661" y="14"/>
                      </a:lnTo>
                      <a:lnTo>
                        <a:pt x="676" y="9"/>
                      </a:lnTo>
                      <a:lnTo>
                        <a:pt x="693" y="6"/>
                      </a:lnTo>
                      <a:lnTo>
                        <a:pt x="712" y="3"/>
                      </a:lnTo>
                      <a:lnTo>
                        <a:pt x="729" y="2"/>
                      </a:lnTo>
                      <a:lnTo>
                        <a:pt x="745" y="0"/>
                      </a:lnTo>
                      <a:lnTo>
                        <a:pt x="758" y="0"/>
                      </a:lnTo>
                      <a:lnTo>
                        <a:pt x="766" y="0"/>
                      </a:lnTo>
                      <a:lnTo>
                        <a:pt x="767" y="3"/>
                      </a:lnTo>
                      <a:lnTo>
                        <a:pt x="770" y="6"/>
                      </a:lnTo>
                      <a:lnTo>
                        <a:pt x="770" y="11"/>
                      </a:lnTo>
                      <a:lnTo>
                        <a:pt x="770" y="16"/>
                      </a:lnTo>
                      <a:lnTo>
                        <a:pt x="767" y="16"/>
                      </a:lnTo>
                      <a:lnTo>
                        <a:pt x="756" y="16"/>
                      </a:lnTo>
                      <a:lnTo>
                        <a:pt x="742" y="16"/>
                      </a:lnTo>
                      <a:lnTo>
                        <a:pt x="723" y="17"/>
                      </a:lnTo>
                      <a:lnTo>
                        <a:pt x="704" y="19"/>
                      </a:lnTo>
                      <a:lnTo>
                        <a:pt x="687" y="22"/>
                      </a:lnTo>
                      <a:lnTo>
                        <a:pt x="671" y="27"/>
                      </a:lnTo>
                      <a:lnTo>
                        <a:pt x="660" y="35"/>
                      </a:lnTo>
                      <a:lnTo>
                        <a:pt x="650" y="46"/>
                      </a:lnTo>
                      <a:lnTo>
                        <a:pt x="639" y="60"/>
                      </a:lnTo>
                      <a:lnTo>
                        <a:pt x="630" y="79"/>
                      </a:lnTo>
                      <a:lnTo>
                        <a:pt x="620" y="103"/>
                      </a:lnTo>
                      <a:lnTo>
                        <a:pt x="611" y="129"/>
                      </a:lnTo>
                      <a:lnTo>
                        <a:pt x="601" y="163"/>
                      </a:lnTo>
                      <a:lnTo>
                        <a:pt x="593" y="202"/>
                      </a:lnTo>
                      <a:lnTo>
                        <a:pt x="587" y="246"/>
                      </a:lnTo>
                      <a:lnTo>
                        <a:pt x="578" y="332"/>
                      </a:lnTo>
                      <a:lnTo>
                        <a:pt x="567" y="406"/>
                      </a:lnTo>
                      <a:lnTo>
                        <a:pt x="552" y="469"/>
                      </a:lnTo>
                      <a:lnTo>
                        <a:pt x="537" y="521"/>
                      </a:lnTo>
                      <a:lnTo>
                        <a:pt x="514" y="562"/>
                      </a:lnTo>
                      <a:lnTo>
                        <a:pt x="484" y="589"/>
                      </a:lnTo>
                      <a:lnTo>
                        <a:pt x="448" y="603"/>
                      </a:lnTo>
                      <a:lnTo>
                        <a:pt x="401" y="603"/>
                      </a:lnTo>
                      <a:lnTo>
                        <a:pt x="377" y="602"/>
                      </a:lnTo>
                      <a:lnTo>
                        <a:pt x="350" y="600"/>
                      </a:lnTo>
                      <a:lnTo>
                        <a:pt x="322" y="599"/>
                      </a:lnTo>
                      <a:lnTo>
                        <a:pt x="292" y="599"/>
                      </a:lnTo>
                      <a:lnTo>
                        <a:pt x="260" y="599"/>
                      </a:lnTo>
                      <a:lnTo>
                        <a:pt x="227" y="599"/>
                      </a:lnTo>
                      <a:lnTo>
                        <a:pt x="194" y="600"/>
                      </a:lnTo>
                      <a:lnTo>
                        <a:pt x="162" y="600"/>
                      </a:lnTo>
                      <a:lnTo>
                        <a:pt x="131" y="602"/>
                      </a:lnTo>
                      <a:lnTo>
                        <a:pt x="102" y="603"/>
                      </a:lnTo>
                      <a:lnTo>
                        <a:pt x="75" y="605"/>
                      </a:lnTo>
                      <a:lnTo>
                        <a:pt x="52" y="606"/>
                      </a:lnTo>
                      <a:lnTo>
                        <a:pt x="33" y="606"/>
                      </a:lnTo>
                      <a:lnTo>
                        <a:pt x="17" y="608"/>
                      </a:lnTo>
                      <a:lnTo>
                        <a:pt x="6" y="608"/>
                      </a:lnTo>
                      <a:lnTo>
                        <a:pt x="0" y="608"/>
                      </a:lnTo>
                      <a:lnTo>
                        <a:pt x="6" y="592"/>
                      </a:lnTo>
                      <a:lnTo>
                        <a:pt x="453" y="594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6" name="Freeform 452"/>
                <p:cNvSpPr>
                  <a:spLocks/>
                </p:cNvSpPr>
                <p:nvPr/>
              </p:nvSpPr>
              <p:spPr bwMode="auto">
                <a:xfrm>
                  <a:off x="2449" y="3072"/>
                  <a:ext cx="20" cy="17"/>
                </a:xfrm>
                <a:custGeom>
                  <a:avLst/>
                  <a:gdLst/>
                  <a:ahLst/>
                  <a:cxnLst>
                    <a:cxn ang="0">
                      <a:pos x="30" y="30"/>
                    </a:cxn>
                    <a:cxn ang="0">
                      <a:pos x="27" y="34"/>
                    </a:cxn>
                    <a:cxn ang="0">
                      <a:pos x="24" y="34"/>
                    </a:cxn>
                    <a:cxn ang="0">
                      <a:pos x="20" y="35"/>
                    </a:cxn>
                    <a:cxn ang="0">
                      <a:pos x="17" y="35"/>
                    </a:cxn>
                    <a:cxn ang="0">
                      <a:pos x="11" y="35"/>
                    </a:cxn>
                    <a:cxn ang="0">
                      <a:pos x="5" y="32"/>
                    </a:cxn>
                    <a:cxn ang="0">
                      <a:pos x="1" y="27"/>
                    </a:cxn>
                    <a:cxn ang="0">
                      <a:pos x="0" y="23"/>
                    </a:cxn>
                    <a:cxn ang="0">
                      <a:pos x="0" y="16"/>
                    </a:cxn>
                    <a:cxn ang="0">
                      <a:pos x="3" y="11"/>
                    </a:cxn>
                    <a:cxn ang="0">
                      <a:pos x="8" y="7"/>
                    </a:cxn>
                    <a:cxn ang="0">
                      <a:pos x="13" y="5"/>
                    </a:cxn>
                    <a:cxn ang="0">
                      <a:pos x="14" y="4"/>
                    </a:cxn>
                    <a:cxn ang="0">
                      <a:pos x="17" y="4"/>
                    </a:cxn>
                    <a:cxn ang="0">
                      <a:pos x="19" y="4"/>
                    </a:cxn>
                    <a:cxn ang="0">
                      <a:pos x="20" y="4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6" y="2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5" y="4"/>
                    </a:cxn>
                    <a:cxn ang="0">
                      <a:pos x="38" y="8"/>
                    </a:cxn>
                    <a:cxn ang="0">
                      <a:pos x="39" y="15"/>
                    </a:cxn>
                    <a:cxn ang="0">
                      <a:pos x="38" y="21"/>
                    </a:cxn>
                    <a:cxn ang="0">
                      <a:pos x="35" y="26"/>
                    </a:cxn>
                    <a:cxn ang="0">
                      <a:pos x="30" y="30"/>
                    </a:cxn>
                    <a:cxn ang="0">
                      <a:pos x="30" y="30"/>
                    </a:cxn>
                  </a:cxnLst>
                  <a:rect l="0" t="0" r="r" b="b"/>
                  <a:pathLst>
                    <a:path w="39" h="35">
                      <a:moveTo>
                        <a:pt x="30" y="30"/>
                      </a:moveTo>
                      <a:lnTo>
                        <a:pt x="27" y="34"/>
                      </a:lnTo>
                      <a:lnTo>
                        <a:pt x="24" y="34"/>
                      </a:lnTo>
                      <a:lnTo>
                        <a:pt x="20" y="35"/>
                      </a:lnTo>
                      <a:lnTo>
                        <a:pt x="17" y="35"/>
                      </a:lnTo>
                      <a:lnTo>
                        <a:pt x="11" y="35"/>
                      </a:lnTo>
                      <a:lnTo>
                        <a:pt x="5" y="32"/>
                      </a:lnTo>
                      <a:lnTo>
                        <a:pt x="1" y="27"/>
                      </a:lnTo>
                      <a:lnTo>
                        <a:pt x="0" y="23"/>
                      </a:lnTo>
                      <a:lnTo>
                        <a:pt x="0" y="16"/>
                      </a:lnTo>
                      <a:lnTo>
                        <a:pt x="3" y="11"/>
                      </a:lnTo>
                      <a:lnTo>
                        <a:pt x="8" y="7"/>
                      </a:lnTo>
                      <a:lnTo>
                        <a:pt x="13" y="5"/>
                      </a:lnTo>
                      <a:lnTo>
                        <a:pt x="14" y="4"/>
                      </a:lnTo>
                      <a:lnTo>
                        <a:pt x="17" y="4"/>
                      </a:lnTo>
                      <a:lnTo>
                        <a:pt x="19" y="4"/>
                      </a:lnTo>
                      <a:lnTo>
                        <a:pt x="20" y="4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5" y="4"/>
                      </a:lnTo>
                      <a:lnTo>
                        <a:pt x="38" y="8"/>
                      </a:lnTo>
                      <a:lnTo>
                        <a:pt x="39" y="15"/>
                      </a:lnTo>
                      <a:lnTo>
                        <a:pt x="38" y="21"/>
                      </a:lnTo>
                      <a:lnTo>
                        <a:pt x="35" y="26"/>
                      </a:lnTo>
                      <a:lnTo>
                        <a:pt x="30" y="30"/>
                      </a:lnTo>
                      <a:lnTo>
                        <a:pt x="3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7" name="Freeform 453"/>
                <p:cNvSpPr>
                  <a:spLocks/>
                </p:cNvSpPr>
                <p:nvPr/>
              </p:nvSpPr>
              <p:spPr bwMode="auto">
                <a:xfrm>
                  <a:off x="2777" y="3268"/>
                  <a:ext cx="292" cy="264"/>
                </a:xfrm>
                <a:custGeom>
                  <a:avLst/>
                  <a:gdLst/>
                  <a:ahLst/>
                  <a:cxnLst>
                    <a:cxn ang="0">
                      <a:pos x="572" y="464"/>
                    </a:cxn>
                    <a:cxn ang="0">
                      <a:pos x="531" y="431"/>
                    </a:cxn>
                    <a:cxn ang="0">
                      <a:pos x="536" y="419"/>
                    </a:cxn>
                    <a:cxn ang="0">
                      <a:pos x="536" y="346"/>
                    </a:cxn>
                    <a:cxn ang="0">
                      <a:pos x="525" y="319"/>
                    </a:cxn>
                    <a:cxn ang="0">
                      <a:pos x="496" y="308"/>
                    </a:cxn>
                    <a:cxn ang="0">
                      <a:pos x="471" y="302"/>
                    </a:cxn>
                    <a:cxn ang="0">
                      <a:pos x="485" y="281"/>
                    </a:cxn>
                    <a:cxn ang="0">
                      <a:pos x="487" y="41"/>
                    </a:cxn>
                    <a:cxn ang="0">
                      <a:pos x="474" y="13"/>
                    </a:cxn>
                    <a:cxn ang="0">
                      <a:pos x="446" y="0"/>
                    </a:cxn>
                    <a:cxn ang="0">
                      <a:pos x="113" y="3"/>
                    </a:cxn>
                    <a:cxn ang="0">
                      <a:pos x="92" y="25"/>
                    </a:cxn>
                    <a:cxn ang="0">
                      <a:pos x="89" y="269"/>
                    </a:cxn>
                    <a:cxn ang="0">
                      <a:pos x="97" y="292"/>
                    </a:cxn>
                    <a:cxn ang="0">
                      <a:pos x="116" y="308"/>
                    </a:cxn>
                    <a:cxn ang="0">
                      <a:pos x="75" y="311"/>
                    </a:cxn>
                    <a:cxn ang="0">
                      <a:pos x="56" y="332"/>
                    </a:cxn>
                    <a:cxn ang="0">
                      <a:pos x="53" y="412"/>
                    </a:cxn>
                    <a:cxn ang="0">
                      <a:pos x="54" y="425"/>
                    </a:cxn>
                    <a:cxn ang="0">
                      <a:pos x="59" y="436"/>
                    </a:cxn>
                    <a:cxn ang="0">
                      <a:pos x="43" y="445"/>
                    </a:cxn>
                    <a:cxn ang="0">
                      <a:pos x="29" y="455"/>
                    </a:cxn>
                    <a:cxn ang="0">
                      <a:pos x="16" y="461"/>
                    </a:cxn>
                    <a:cxn ang="0">
                      <a:pos x="11" y="464"/>
                    </a:cxn>
                    <a:cxn ang="0">
                      <a:pos x="0" y="471"/>
                    </a:cxn>
                    <a:cxn ang="0">
                      <a:pos x="0" y="485"/>
                    </a:cxn>
                    <a:cxn ang="0">
                      <a:pos x="13" y="517"/>
                    </a:cxn>
                    <a:cxn ang="0">
                      <a:pos x="41" y="529"/>
                    </a:cxn>
                    <a:cxn ang="0">
                      <a:pos x="560" y="526"/>
                    </a:cxn>
                    <a:cxn ang="0">
                      <a:pos x="582" y="502"/>
                    </a:cxn>
                    <a:cxn ang="0">
                      <a:pos x="585" y="479"/>
                    </a:cxn>
                    <a:cxn ang="0">
                      <a:pos x="577" y="468"/>
                    </a:cxn>
                  </a:cxnLst>
                  <a:rect l="0" t="0" r="r" b="b"/>
                  <a:pathLst>
                    <a:path w="585" h="529">
                      <a:moveTo>
                        <a:pt x="577" y="468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9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2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60" y="308"/>
                      </a:lnTo>
                      <a:lnTo>
                        <a:pt x="471" y="302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9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3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9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2"/>
                      </a:lnTo>
                      <a:lnTo>
                        <a:pt x="116" y="308"/>
                      </a:lnTo>
                      <a:lnTo>
                        <a:pt x="90" y="308"/>
                      </a:lnTo>
                      <a:lnTo>
                        <a:pt x="75" y="311"/>
                      </a:lnTo>
                      <a:lnTo>
                        <a:pt x="64" y="319"/>
                      </a:lnTo>
                      <a:lnTo>
                        <a:pt x="56" y="332"/>
                      </a:lnTo>
                      <a:lnTo>
                        <a:pt x="53" y="346"/>
                      </a:lnTo>
                      <a:lnTo>
                        <a:pt x="53" y="412"/>
                      </a:lnTo>
                      <a:lnTo>
                        <a:pt x="53" y="419"/>
                      </a:lnTo>
                      <a:lnTo>
                        <a:pt x="54" y="425"/>
                      </a:lnTo>
                      <a:lnTo>
                        <a:pt x="56" y="430"/>
                      </a:lnTo>
                      <a:lnTo>
                        <a:pt x="59" y="436"/>
                      </a:lnTo>
                      <a:lnTo>
                        <a:pt x="51" y="441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8"/>
                      </a:lnTo>
                      <a:lnTo>
                        <a:pt x="0" y="471"/>
                      </a:lnTo>
                      <a:lnTo>
                        <a:pt x="0" y="479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3" y="517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7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9"/>
                      </a:lnTo>
                      <a:lnTo>
                        <a:pt x="585" y="471"/>
                      </a:lnTo>
                      <a:lnTo>
                        <a:pt x="577" y="4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8" name="Freeform 454"/>
                <p:cNvSpPr>
                  <a:spLocks/>
                </p:cNvSpPr>
                <p:nvPr/>
              </p:nvSpPr>
              <p:spPr bwMode="auto">
                <a:xfrm>
                  <a:off x="2827" y="3275"/>
                  <a:ext cx="187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6"/>
                    </a:cxn>
                    <a:cxn ang="0">
                      <a:pos x="0" y="255"/>
                    </a:cxn>
                    <a:cxn ang="0">
                      <a:pos x="0" y="27"/>
                    </a:cxn>
                    <a:cxn ang="0">
                      <a:pos x="2" y="18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5" y="8"/>
                    </a:cxn>
                    <a:cxn ang="0">
                      <a:pos x="372" y="18"/>
                    </a:cxn>
                    <a:cxn ang="0">
                      <a:pos x="373" y="27"/>
                    </a:cxn>
                    <a:cxn ang="0">
                      <a:pos x="373" y="255"/>
                    </a:cxn>
                    <a:cxn ang="0">
                      <a:pos x="372" y="266"/>
                    </a:cxn>
                    <a:cxn ang="0">
                      <a:pos x="365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3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6"/>
                      </a:lnTo>
                      <a:lnTo>
                        <a:pt x="0" y="255"/>
                      </a:lnTo>
                      <a:lnTo>
                        <a:pt x="0" y="27"/>
                      </a:lnTo>
                      <a:lnTo>
                        <a:pt x="2" y="18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5" y="8"/>
                      </a:lnTo>
                      <a:lnTo>
                        <a:pt x="372" y="18"/>
                      </a:lnTo>
                      <a:lnTo>
                        <a:pt x="373" y="27"/>
                      </a:lnTo>
                      <a:lnTo>
                        <a:pt x="373" y="255"/>
                      </a:lnTo>
                      <a:lnTo>
                        <a:pt x="372" y="266"/>
                      </a:lnTo>
                      <a:lnTo>
                        <a:pt x="365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19" name="Freeform 455"/>
                <p:cNvSpPr>
                  <a:spLocks/>
                </p:cNvSpPr>
                <p:nvPr/>
              </p:nvSpPr>
              <p:spPr bwMode="auto">
                <a:xfrm>
                  <a:off x="2919" y="3283"/>
                  <a:ext cx="86" cy="126"/>
                </a:xfrm>
                <a:custGeom>
                  <a:avLst/>
                  <a:gdLst/>
                  <a:ahLst/>
                  <a:cxnLst>
                    <a:cxn ang="0">
                      <a:pos x="0" y="245"/>
                    </a:cxn>
                    <a:cxn ang="0">
                      <a:pos x="0" y="253"/>
                    </a:cxn>
                    <a:cxn ang="0">
                      <a:pos x="148" y="253"/>
                    </a:cxn>
                    <a:cxn ang="0">
                      <a:pos x="161" y="251"/>
                    </a:cxn>
                    <a:cxn ang="0">
                      <a:pos x="167" y="246"/>
                    </a:cxn>
                    <a:cxn ang="0">
                      <a:pos x="170" y="243"/>
                    </a:cxn>
                    <a:cxn ang="0">
                      <a:pos x="172" y="242"/>
                    </a:cxn>
                    <a:cxn ang="0">
                      <a:pos x="172" y="6"/>
                    </a:cxn>
                    <a:cxn ang="0">
                      <a:pos x="170" y="5"/>
                    </a:cxn>
                    <a:cxn ang="0">
                      <a:pos x="169" y="2"/>
                    </a:cxn>
                    <a:cxn ang="0">
                      <a:pos x="167" y="0"/>
                    </a:cxn>
                    <a:cxn ang="0">
                      <a:pos x="167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36" y="6"/>
                    </a:cxn>
                    <a:cxn ang="0">
                      <a:pos x="139" y="8"/>
                    </a:cxn>
                    <a:cxn ang="0">
                      <a:pos x="147" y="14"/>
                    </a:cxn>
                    <a:cxn ang="0">
                      <a:pos x="153" y="22"/>
                    </a:cxn>
                    <a:cxn ang="0">
                      <a:pos x="156" y="33"/>
                    </a:cxn>
                    <a:cxn ang="0">
                      <a:pos x="156" y="220"/>
                    </a:cxn>
                    <a:cxn ang="0">
                      <a:pos x="151" y="234"/>
                    </a:cxn>
                    <a:cxn ang="0">
                      <a:pos x="145" y="240"/>
                    </a:cxn>
                    <a:cxn ang="0">
                      <a:pos x="137" y="243"/>
                    </a:cxn>
                    <a:cxn ang="0">
                      <a:pos x="134" y="243"/>
                    </a:cxn>
                    <a:cxn ang="0">
                      <a:pos x="131" y="243"/>
                    </a:cxn>
                    <a:cxn ang="0">
                      <a:pos x="123" y="243"/>
                    </a:cxn>
                    <a:cxn ang="0">
                      <a:pos x="109" y="243"/>
                    </a:cxn>
                    <a:cxn ang="0">
                      <a:pos x="91" y="243"/>
                    </a:cxn>
                    <a:cxn ang="0">
                      <a:pos x="71" y="245"/>
                    </a:cxn>
                    <a:cxn ang="0">
                      <a:pos x="49" y="245"/>
                    </a:cxn>
                    <a:cxn ang="0">
                      <a:pos x="25" y="245"/>
                    </a:cxn>
                    <a:cxn ang="0">
                      <a:pos x="0" y="245"/>
                    </a:cxn>
                  </a:cxnLst>
                  <a:rect l="0" t="0" r="r" b="b"/>
                  <a:pathLst>
                    <a:path w="172" h="253">
                      <a:moveTo>
                        <a:pt x="0" y="245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2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9" y="2"/>
                      </a:lnTo>
                      <a:lnTo>
                        <a:pt x="167" y="0"/>
                      </a:lnTo>
                      <a:lnTo>
                        <a:pt x="167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6" y="33"/>
                      </a:lnTo>
                      <a:lnTo>
                        <a:pt x="156" y="220"/>
                      </a:lnTo>
                      <a:lnTo>
                        <a:pt x="151" y="234"/>
                      </a:lnTo>
                      <a:lnTo>
                        <a:pt x="145" y="240"/>
                      </a:lnTo>
                      <a:lnTo>
                        <a:pt x="137" y="243"/>
                      </a:lnTo>
                      <a:lnTo>
                        <a:pt x="134" y="243"/>
                      </a:lnTo>
                      <a:lnTo>
                        <a:pt x="131" y="243"/>
                      </a:lnTo>
                      <a:lnTo>
                        <a:pt x="123" y="243"/>
                      </a:lnTo>
                      <a:lnTo>
                        <a:pt x="109" y="243"/>
                      </a:lnTo>
                      <a:lnTo>
                        <a:pt x="91" y="243"/>
                      </a:lnTo>
                      <a:lnTo>
                        <a:pt x="71" y="245"/>
                      </a:lnTo>
                      <a:lnTo>
                        <a:pt x="49" y="245"/>
                      </a:lnTo>
                      <a:lnTo>
                        <a:pt x="25" y="245"/>
                      </a:lnTo>
                      <a:lnTo>
                        <a:pt x="0" y="24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0" name="Freeform 456"/>
                <p:cNvSpPr>
                  <a:spLocks/>
                </p:cNvSpPr>
                <p:nvPr/>
              </p:nvSpPr>
              <p:spPr bwMode="auto">
                <a:xfrm>
                  <a:off x="2835" y="3283"/>
                  <a:ext cx="84" cy="126"/>
                </a:xfrm>
                <a:custGeom>
                  <a:avLst/>
                  <a:gdLst/>
                  <a:ahLst/>
                  <a:cxnLst>
                    <a:cxn ang="0">
                      <a:pos x="168" y="6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2"/>
                    </a:cxn>
                    <a:cxn ang="0">
                      <a:pos x="8" y="5"/>
                    </a:cxn>
                    <a:cxn ang="0">
                      <a:pos x="3" y="8"/>
                    </a:cxn>
                    <a:cxn ang="0">
                      <a:pos x="2" y="10"/>
                    </a:cxn>
                    <a:cxn ang="0">
                      <a:pos x="2" y="36"/>
                    </a:cxn>
                    <a:cxn ang="0">
                      <a:pos x="2" y="98"/>
                    </a:cxn>
                    <a:cxn ang="0">
                      <a:pos x="0" y="166"/>
                    </a:cxn>
                    <a:cxn ang="0">
                      <a:pos x="0" y="212"/>
                    </a:cxn>
                    <a:cxn ang="0">
                      <a:pos x="0" y="224"/>
                    </a:cxn>
                    <a:cxn ang="0">
                      <a:pos x="2" y="237"/>
                    </a:cxn>
                    <a:cxn ang="0">
                      <a:pos x="5" y="246"/>
                    </a:cxn>
                    <a:cxn ang="0">
                      <a:pos x="8" y="253"/>
                    </a:cxn>
                    <a:cxn ang="0">
                      <a:pos x="168" y="253"/>
                    </a:cxn>
                    <a:cxn ang="0">
                      <a:pos x="168" y="245"/>
                    </a:cxn>
                    <a:cxn ang="0">
                      <a:pos x="147" y="245"/>
                    </a:cxn>
                    <a:cxn ang="0">
                      <a:pos x="127" y="245"/>
                    </a:cxn>
                    <a:cxn ang="0">
                      <a:pos x="106" y="245"/>
                    </a:cxn>
                    <a:cxn ang="0">
                      <a:pos x="89" y="245"/>
                    </a:cxn>
                    <a:cxn ang="0">
                      <a:pos x="75" y="245"/>
                    </a:cxn>
                    <a:cxn ang="0">
                      <a:pos x="62" y="245"/>
                    </a:cxn>
                    <a:cxn ang="0">
                      <a:pos x="52" y="243"/>
                    </a:cxn>
                    <a:cxn ang="0">
                      <a:pos x="48" y="243"/>
                    </a:cxn>
                    <a:cxn ang="0">
                      <a:pos x="46" y="243"/>
                    </a:cxn>
                    <a:cxn ang="0">
                      <a:pos x="43" y="242"/>
                    </a:cxn>
                    <a:cxn ang="0">
                      <a:pos x="41" y="242"/>
                    </a:cxn>
                    <a:cxn ang="0">
                      <a:pos x="40" y="242"/>
                    </a:cxn>
                    <a:cxn ang="0">
                      <a:pos x="33" y="243"/>
                    </a:cxn>
                    <a:cxn ang="0">
                      <a:pos x="24" y="240"/>
                    </a:cxn>
                    <a:cxn ang="0">
                      <a:pos x="15" y="224"/>
                    </a:cxn>
                    <a:cxn ang="0">
                      <a:pos x="11" y="193"/>
                    </a:cxn>
                    <a:cxn ang="0">
                      <a:pos x="11" y="32"/>
                    </a:cxn>
                    <a:cxn ang="0">
                      <a:pos x="13" y="27"/>
                    </a:cxn>
                    <a:cxn ang="0">
                      <a:pos x="16" y="19"/>
                    </a:cxn>
                    <a:cxn ang="0">
                      <a:pos x="27" y="10"/>
                    </a:cxn>
                    <a:cxn ang="0">
                      <a:pos x="45" y="6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2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2"/>
                      </a:lnTo>
                      <a:lnTo>
                        <a:pt x="0" y="224"/>
                      </a:lnTo>
                      <a:lnTo>
                        <a:pt x="2" y="237"/>
                      </a:lnTo>
                      <a:lnTo>
                        <a:pt x="5" y="246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5"/>
                      </a:lnTo>
                      <a:lnTo>
                        <a:pt x="147" y="245"/>
                      </a:lnTo>
                      <a:lnTo>
                        <a:pt x="127" y="245"/>
                      </a:lnTo>
                      <a:lnTo>
                        <a:pt x="106" y="245"/>
                      </a:lnTo>
                      <a:lnTo>
                        <a:pt x="89" y="245"/>
                      </a:lnTo>
                      <a:lnTo>
                        <a:pt x="75" y="245"/>
                      </a:lnTo>
                      <a:lnTo>
                        <a:pt x="62" y="245"/>
                      </a:lnTo>
                      <a:lnTo>
                        <a:pt x="52" y="243"/>
                      </a:lnTo>
                      <a:lnTo>
                        <a:pt x="48" y="243"/>
                      </a:lnTo>
                      <a:lnTo>
                        <a:pt x="46" y="243"/>
                      </a:lnTo>
                      <a:lnTo>
                        <a:pt x="43" y="242"/>
                      </a:lnTo>
                      <a:lnTo>
                        <a:pt x="41" y="242"/>
                      </a:lnTo>
                      <a:lnTo>
                        <a:pt x="40" y="242"/>
                      </a:lnTo>
                      <a:lnTo>
                        <a:pt x="33" y="243"/>
                      </a:lnTo>
                      <a:lnTo>
                        <a:pt x="24" y="240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2"/>
                      </a:lnTo>
                      <a:lnTo>
                        <a:pt x="13" y="27"/>
                      </a:lnTo>
                      <a:lnTo>
                        <a:pt x="16" y="19"/>
                      </a:lnTo>
                      <a:lnTo>
                        <a:pt x="27" y="10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1" name="Freeform 457"/>
                <p:cNvSpPr>
                  <a:spLocks/>
                </p:cNvSpPr>
                <p:nvPr/>
              </p:nvSpPr>
              <p:spPr bwMode="auto">
                <a:xfrm>
                  <a:off x="2841" y="3286"/>
                  <a:ext cx="156" cy="118"/>
                </a:xfrm>
                <a:custGeom>
                  <a:avLst/>
                  <a:gdLst/>
                  <a:ahLst/>
                  <a:cxnLst>
                    <a:cxn ang="0">
                      <a:pos x="18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5" y="18"/>
                    </a:cxn>
                    <a:cxn ang="0">
                      <a:pos x="310" y="24"/>
                    </a:cxn>
                    <a:cxn ang="0">
                      <a:pos x="313" y="27"/>
                    </a:cxn>
                    <a:cxn ang="0">
                      <a:pos x="310" y="16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3" y="0"/>
                    </a:cxn>
                    <a:cxn ang="0">
                      <a:pos x="34" y="0"/>
                    </a:cxn>
                    <a:cxn ang="0">
                      <a:pos x="16" y="4"/>
                    </a:cxn>
                    <a:cxn ang="0">
                      <a:pos x="5" y="13"/>
                    </a:cxn>
                    <a:cxn ang="0">
                      <a:pos x="2" y="21"/>
                    </a:cxn>
                    <a:cxn ang="0">
                      <a:pos x="0" y="26"/>
                    </a:cxn>
                    <a:cxn ang="0">
                      <a:pos x="0" y="187"/>
                    </a:cxn>
                    <a:cxn ang="0">
                      <a:pos x="4" y="218"/>
                    </a:cxn>
                    <a:cxn ang="0">
                      <a:pos x="13" y="234"/>
                    </a:cxn>
                    <a:cxn ang="0">
                      <a:pos x="22" y="237"/>
                    </a:cxn>
                    <a:cxn ang="0">
                      <a:pos x="29" y="236"/>
                    </a:cxn>
                    <a:cxn ang="0">
                      <a:pos x="22" y="233"/>
                    </a:cxn>
                    <a:cxn ang="0">
                      <a:pos x="19" y="228"/>
                    </a:cxn>
                    <a:cxn ang="0">
                      <a:pos x="18" y="225"/>
                    </a:cxn>
                    <a:cxn ang="0">
                      <a:pos x="18" y="223"/>
                    </a:cxn>
                  </a:cxnLst>
                  <a:rect l="0" t="0" r="r" b="b"/>
                  <a:pathLst>
                    <a:path w="313" h="237">
                      <a:moveTo>
                        <a:pt x="18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5" y="18"/>
                      </a:lnTo>
                      <a:lnTo>
                        <a:pt x="310" y="24"/>
                      </a:lnTo>
                      <a:lnTo>
                        <a:pt x="313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6" y="4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6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6"/>
                      </a:lnTo>
                      <a:lnTo>
                        <a:pt x="22" y="233"/>
                      </a:lnTo>
                      <a:lnTo>
                        <a:pt x="19" y="228"/>
                      </a:lnTo>
                      <a:lnTo>
                        <a:pt x="18" y="225"/>
                      </a:lnTo>
                      <a:lnTo>
                        <a:pt x="18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2" name="Freeform 458"/>
                <p:cNvSpPr>
                  <a:spLocks/>
                </p:cNvSpPr>
                <p:nvPr/>
              </p:nvSpPr>
              <p:spPr bwMode="auto">
                <a:xfrm>
                  <a:off x="2839" y="3286"/>
                  <a:ext cx="169" cy="124"/>
                </a:xfrm>
                <a:custGeom>
                  <a:avLst/>
                  <a:gdLst/>
                  <a:ahLst/>
                  <a:cxnLst>
                    <a:cxn ang="0">
                      <a:pos x="332" y="236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7"/>
                    </a:cxn>
                    <a:cxn ang="0">
                      <a:pos x="0" y="247"/>
                    </a:cxn>
                    <a:cxn ang="0">
                      <a:pos x="0" y="248"/>
                    </a:cxn>
                    <a:cxn ang="0">
                      <a:pos x="2" y="248"/>
                    </a:cxn>
                    <a:cxn ang="0">
                      <a:pos x="2" y="248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7" y="240"/>
                    </a:cxn>
                    <a:cxn ang="0">
                      <a:pos x="338" y="233"/>
                    </a:cxn>
                    <a:cxn ang="0">
                      <a:pos x="338" y="8"/>
                    </a:cxn>
                    <a:cxn ang="0">
                      <a:pos x="337" y="7"/>
                    </a:cxn>
                    <a:cxn ang="0">
                      <a:pos x="335" y="4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6"/>
                    </a:cxn>
                  </a:cxnLst>
                  <a:rect l="0" t="0" r="r" b="b"/>
                  <a:pathLst>
                    <a:path w="338" h="250">
                      <a:moveTo>
                        <a:pt x="332" y="236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2" y="248"/>
                      </a:lnTo>
                      <a:lnTo>
                        <a:pt x="2" y="248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7" y="240"/>
                      </a:lnTo>
                      <a:lnTo>
                        <a:pt x="338" y="233"/>
                      </a:lnTo>
                      <a:lnTo>
                        <a:pt x="338" y="8"/>
                      </a:lnTo>
                      <a:lnTo>
                        <a:pt x="337" y="7"/>
                      </a:lnTo>
                      <a:lnTo>
                        <a:pt x="335" y="4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6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3" name="Freeform 459"/>
                <p:cNvSpPr>
                  <a:spLocks/>
                </p:cNvSpPr>
                <p:nvPr/>
              </p:nvSpPr>
              <p:spPr bwMode="auto">
                <a:xfrm>
                  <a:off x="2833" y="3280"/>
                  <a:ext cx="175" cy="130"/>
                </a:xfrm>
                <a:custGeom>
                  <a:avLst/>
                  <a:gdLst/>
                  <a:ahLst/>
                  <a:cxnLst>
                    <a:cxn ang="0">
                      <a:pos x="33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244"/>
                    </a:cxn>
                    <a:cxn ang="0">
                      <a:pos x="1" y="250"/>
                    </a:cxn>
                    <a:cxn ang="0">
                      <a:pos x="4" y="255"/>
                    </a:cxn>
                    <a:cxn ang="0">
                      <a:pos x="7" y="259"/>
                    </a:cxn>
                    <a:cxn ang="0">
                      <a:pos x="14" y="261"/>
                    </a:cxn>
                    <a:cxn ang="0">
                      <a:pos x="14" y="259"/>
                    </a:cxn>
                    <a:cxn ang="0">
                      <a:pos x="14" y="259"/>
                    </a:cxn>
                    <a:cxn ang="0">
                      <a:pos x="12" y="259"/>
                    </a:cxn>
                    <a:cxn ang="0">
                      <a:pos x="12" y="258"/>
                    </a:cxn>
                    <a:cxn ang="0">
                      <a:pos x="9" y="251"/>
                    </a:cxn>
                    <a:cxn ang="0">
                      <a:pos x="6" y="242"/>
                    </a:cxn>
                    <a:cxn ang="0">
                      <a:pos x="4" y="229"/>
                    </a:cxn>
                    <a:cxn ang="0">
                      <a:pos x="4" y="217"/>
                    </a:cxn>
                    <a:cxn ang="0">
                      <a:pos x="4" y="171"/>
                    </a:cxn>
                    <a:cxn ang="0">
                      <a:pos x="6" y="103"/>
                    </a:cxn>
                    <a:cxn ang="0">
                      <a:pos x="6" y="41"/>
                    </a:cxn>
                    <a:cxn ang="0">
                      <a:pos x="6" y="15"/>
                    </a:cxn>
                    <a:cxn ang="0">
                      <a:pos x="7" y="13"/>
                    </a:cxn>
                    <a:cxn ang="0">
                      <a:pos x="12" y="10"/>
                    </a:cxn>
                    <a:cxn ang="0">
                      <a:pos x="25" y="7"/>
                    </a:cxn>
                    <a:cxn ang="0">
                      <a:pos x="47" y="5"/>
                    </a:cxn>
                    <a:cxn ang="0">
                      <a:pos x="339" y="5"/>
                    </a:cxn>
                    <a:cxn ang="0">
                      <a:pos x="339" y="5"/>
                    </a:cxn>
                    <a:cxn ang="0">
                      <a:pos x="341" y="7"/>
                    </a:cxn>
                    <a:cxn ang="0">
                      <a:pos x="342" y="10"/>
                    </a:cxn>
                    <a:cxn ang="0">
                      <a:pos x="344" y="11"/>
                    </a:cxn>
                    <a:cxn ang="0">
                      <a:pos x="345" y="13"/>
                    </a:cxn>
                    <a:cxn ang="0">
                      <a:pos x="347" y="15"/>
                    </a:cxn>
                    <a:cxn ang="0">
                      <a:pos x="349" y="18"/>
                    </a:cxn>
                    <a:cxn ang="0">
                      <a:pos x="350" y="19"/>
                    </a:cxn>
                    <a:cxn ang="0">
                      <a:pos x="350" y="16"/>
                    </a:cxn>
                    <a:cxn ang="0">
                      <a:pos x="349" y="10"/>
                    </a:cxn>
                    <a:cxn ang="0">
                      <a:pos x="344" y="5"/>
                    </a:cxn>
                    <a:cxn ang="0">
                      <a:pos x="339" y="2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50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4"/>
                      </a:lnTo>
                      <a:lnTo>
                        <a:pt x="1" y="250"/>
                      </a:lnTo>
                      <a:lnTo>
                        <a:pt x="4" y="255"/>
                      </a:lnTo>
                      <a:lnTo>
                        <a:pt x="7" y="259"/>
                      </a:lnTo>
                      <a:lnTo>
                        <a:pt x="14" y="261"/>
                      </a:lnTo>
                      <a:lnTo>
                        <a:pt x="14" y="259"/>
                      </a:lnTo>
                      <a:lnTo>
                        <a:pt x="14" y="259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1"/>
                      </a:lnTo>
                      <a:lnTo>
                        <a:pt x="6" y="242"/>
                      </a:lnTo>
                      <a:lnTo>
                        <a:pt x="4" y="229"/>
                      </a:lnTo>
                      <a:lnTo>
                        <a:pt x="4" y="217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5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7"/>
                      </a:lnTo>
                      <a:lnTo>
                        <a:pt x="47" y="5"/>
                      </a:lnTo>
                      <a:lnTo>
                        <a:pt x="339" y="5"/>
                      </a:lnTo>
                      <a:lnTo>
                        <a:pt x="339" y="5"/>
                      </a:lnTo>
                      <a:lnTo>
                        <a:pt x="341" y="7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5"/>
                      </a:lnTo>
                      <a:lnTo>
                        <a:pt x="349" y="18"/>
                      </a:lnTo>
                      <a:lnTo>
                        <a:pt x="350" y="19"/>
                      </a:lnTo>
                      <a:lnTo>
                        <a:pt x="350" y="16"/>
                      </a:lnTo>
                      <a:lnTo>
                        <a:pt x="349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4" name="Freeform 460"/>
                <p:cNvSpPr>
                  <a:spLocks/>
                </p:cNvSpPr>
                <p:nvPr/>
              </p:nvSpPr>
              <p:spPr bwMode="auto">
                <a:xfrm>
                  <a:off x="2849" y="3290"/>
                  <a:ext cx="148" cy="114"/>
                </a:xfrm>
                <a:custGeom>
                  <a:avLst/>
                  <a:gdLst/>
                  <a:ahLst/>
                  <a:cxnLst>
                    <a:cxn ang="0">
                      <a:pos x="295" y="19"/>
                    </a:cxn>
                    <a:cxn ang="0">
                      <a:pos x="292" y="16"/>
                    </a:cxn>
                    <a:cxn ang="0">
                      <a:pos x="287" y="10"/>
                    </a:cxn>
                    <a:cxn ang="0">
                      <a:pos x="278" y="3"/>
                    </a:cxn>
                    <a:cxn ang="0">
                      <a:pos x="268" y="0"/>
                    </a:cxn>
                    <a:cxn ang="0">
                      <a:pos x="0" y="215"/>
                    </a:cxn>
                    <a:cxn ang="0">
                      <a:pos x="0" y="217"/>
                    </a:cxn>
                    <a:cxn ang="0">
                      <a:pos x="1" y="220"/>
                    </a:cxn>
                    <a:cxn ang="0">
                      <a:pos x="4" y="225"/>
                    </a:cxn>
                    <a:cxn ang="0">
                      <a:pos x="11" y="228"/>
                    </a:cxn>
                    <a:cxn ang="0">
                      <a:pos x="12" y="228"/>
                    </a:cxn>
                    <a:cxn ang="0">
                      <a:pos x="14" y="228"/>
                    </a:cxn>
                    <a:cxn ang="0">
                      <a:pos x="17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4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7" y="229"/>
                    </a:cxn>
                    <a:cxn ang="0">
                      <a:pos x="129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7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3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6" y="229"/>
                    </a:cxn>
                    <a:cxn ang="0">
                      <a:pos x="284" y="226"/>
                    </a:cxn>
                    <a:cxn ang="0">
                      <a:pos x="290" y="220"/>
                    </a:cxn>
                    <a:cxn ang="0">
                      <a:pos x="295" y="206"/>
                    </a:cxn>
                    <a:cxn ang="0">
                      <a:pos x="295" y="19"/>
                    </a:cxn>
                  </a:cxnLst>
                  <a:rect l="0" t="0" r="r" b="b"/>
                  <a:pathLst>
                    <a:path w="295" h="229">
                      <a:moveTo>
                        <a:pt x="295" y="19"/>
                      </a:moveTo>
                      <a:lnTo>
                        <a:pt x="292" y="16"/>
                      </a:lnTo>
                      <a:lnTo>
                        <a:pt x="287" y="10"/>
                      </a:lnTo>
                      <a:lnTo>
                        <a:pt x="278" y="3"/>
                      </a:lnTo>
                      <a:lnTo>
                        <a:pt x="268" y="0"/>
                      </a:lnTo>
                      <a:lnTo>
                        <a:pt x="0" y="215"/>
                      </a:lnTo>
                      <a:lnTo>
                        <a:pt x="0" y="217"/>
                      </a:lnTo>
                      <a:lnTo>
                        <a:pt x="1" y="220"/>
                      </a:lnTo>
                      <a:lnTo>
                        <a:pt x="4" y="225"/>
                      </a:lnTo>
                      <a:lnTo>
                        <a:pt x="11" y="228"/>
                      </a:lnTo>
                      <a:lnTo>
                        <a:pt x="12" y="228"/>
                      </a:lnTo>
                      <a:lnTo>
                        <a:pt x="14" y="228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4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29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7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3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0" y="220"/>
                      </a:lnTo>
                      <a:lnTo>
                        <a:pt x="295" y="206"/>
                      </a:lnTo>
                      <a:lnTo>
                        <a:pt x="295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5" name="Freeform 461"/>
                <p:cNvSpPr>
                  <a:spLocks/>
                </p:cNvSpPr>
                <p:nvPr/>
              </p:nvSpPr>
              <p:spPr bwMode="auto">
                <a:xfrm>
                  <a:off x="2845" y="3289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4" y="226"/>
                    </a:cxn>
                    <a:cxn ang="0">
                      <a:pos x="14" y="224"/>
                    </a:cxn>
                    <a:cxn ang="0">
                      <a:pos x="6" y="218"/>
                    </a:cxn>
                    <a:cxn ang="0">
                      <a:pos x="1" y="210"/>
                    </a:cxn>
                    <a:cxn ang="0">
                      <a:pos x="0" y="200"/>
                    </a:cxn>
                    <a:cxn ang="0">
                      <a:pos x="0" y="23"/>
                    </a:cxn>
                    <a:cxn ang="0">
                      <a:pos x="1" y="14"/>
                    </a:cxn>
                    <a:cxn ang="0">
                      <a:pos x="6" y="6"/>
                    </a:cxn>
                    <a:cxn ang="0">
                      <a:pos x="14" y="1"/>
                    </a:cxn>
                    <a:cxn ang="0">
                      <a:pos x="24" y="0"/>
                    </a:cxn>
                    <a:cxn ang="0">
                      <a:pos x="270" y="0"/>
                    </a:cxn>
                    <a:cxn ang="0">
                      <a:pos x="279" y="1"/>
                    </a:cxn>
                    <a:cxn ang="0">
                      <a:pos x="287" y="6"/>
                    </a:cxn>
                    <a:cxn ang="0">
                      <a:pos x="292" y="14"/>
                    </a:cxn>
                    <a:cxn ang="0">
                      <a:pos x="294" y="23"/>
                    </a:cxn>
                    <a:cxn ang="0">
                      <a:pos x="294" y="200"/>
                    </a:cxn>
                    <a:cxn ang="0">
                      <a:pos x="292" y="210"/>
                    </a:cxn>
                    <a:cxn ang="0">
                      <a:pos x="287" y="218"/>
                    </a:cxn>
                    <a:cxn ang="0">
                      <a:pos x="279" y="224"/>
                    </a:cxn>
                    <a:cxn ang="0">
                      <a:pos x="270" y="226"/>
                    </a:cxn>
                    <a:cxn ang="0">
                      <a:pos x="24" y="226"/>
                    </a:cxn>
                  </a:cxnLst>
                  <a:rect l="0" t="0" r="r" b="b"/>
                  <a:pathLst>
                    <a:path w="294" h="226">
                      <a:moveTo>
                        <a:pt x="24" y="226"/>
                      </a:moveTo>
                      <a:lnTo>
                        <a:pt x="14" y="224"/>
                      </a:lnTo>
                      <a:lnTo>
                        <a:pt x="6" y="218"/>
                      </a:lnTo>
                      <a:lnTo>
                        <a:pt x="1" y="210"/>
                      </a:lnTo>
                      <a:lnTo>
                        <a:pt x="0" y="200"/>
                      </a:lnTo>
                      <a:lnTo>
                        <a:pt x="0" y="23"/>
                      </a:lnTo>
                      <a:lnTo>
                        <a:pt x="1" y="14"/>
                      </a:lnTo>
                      <a:lnTo>
                        <a:pt x="6" y="6"/>
                      </a:lnTo>
                      <a:lnTo>
                        <a:pt x="14" y="1"/>
                      </a:lnTo>
                      <a:lnTo>
                        <a:pt x="24" y="0"/>
                      </a:lnTo>
                      <a:lnTo>
                        <a:pt x="270" y="0"/>
                      </a:lnTo>
                      <a:lnTo>
                        <a:pt x="279" y="1"/>
                      </a:lnTo>
                      <a:lnTo>
                        <a:pt x="287" y="6"/>
                      </a:lnTo>
                      <a:lnTo>
                        <a:pt x="292" y="14"/>
                      </a:lnTo>
                      <a:lnTo>
                        <a:pt x="294" y="23"/>
                      </a:lnTo>
                      <a:lnTo>
                        <a:pt x="294" y="200"/>
                      </a:lnTo>
                      <a:lnTo>
                        <a:pt x="292" y="210"/>
                      </a:lnTo>
                      <a:lnTo>
                        <a:pt x="287" y="218"/>
                      </a:lnTo>
                      <a:lnTo>
                        <a:pt x="279" y="224"/>
                      </a:lnTo>
                      <a:lnTo>
                        <a:pt x="270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6" name="Freeform 462"/>
                <p:cNvSpPr>
                  <a:spLocks/>
                </p:cNvSpPr>
                <p:nvPr/>
              </p:nvSpPr>
              <p:spPr bwMode="auto">
                <a:xfrm>
                  <a:off x="2851" y="3294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9" y="204"/>
                    </a:cxn>
                    <a:cxn ang="0">
                      <a:pos x="264" y="202"/>
                    </a:cxn>
                    <a:cxn ang="0">
                      <a:pos x="268" y="199"/>
                    </a:cxn>
                    <a:cxn ang="0">
                      <a:pos x="270" y="196"/>
                    </a:cxn>
                    <a:cxn ang="0">
                      <a:pos x="272" y="189"/>
                    </a:cxn>
                    <a:cxn ang="0">
                      <a:pos x="272" y="12"/>
                    </a:cxn>
                    <a:cxn ang="0">
                      <a:pos x="270" y="8"/>
                    </a:cxn>
                    <a:cxn ang="0">
                      <a:pos x="268" y="3"/>
                    </a:cxn>
                    <a:cxn ang="0">
                      <a:pos x="264" y="1"/>
                    </a:cxn>
                    <a:cxn ang="0">
                      <a:pos x="259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89"/>
                    </a:cxn>
                    <a:cxn ang="0">
                      <a:pos x="1" y="196"/>
                    </a:cxn>
                    <a:cxn ang="0">
                      <a:pos x="5" y="199"/>
                    </a:cxn>
                    <a:cxn ang="0">
                      <a:pos x="8" y="202"/>
                    </a:cxn>
                    <a:cxn ang="0">
                      <a:pos x="13" y="204"/>
                    </a:cxn>
                    <a:cxn ang="0">
                      <a:pos x="259" y="204"/>
                    </a:cxn>
                  </a:cxnLst>
                  <a:rect l="0" t="0" r="r" b="b"/>
                  <a:pathLst>
                    <a:path w="272" h="204">
                      <a:moveTo>
                        <a:pt x="259" y="204"/>
                      </a:moveTo>
                      <a:lnTo>
                        <a:pt x="264" y="202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8"/>
                      </a:lnTo>
                      <a:lnTo>
                        <a:pt x="268" y="3"/>
                      </a:lnTo>
                      <a:lnTo>
                        <a:pt x="264" y="1"/>
                      </a:lnTo>
                      <a:lnTo>
                        <a:pt x="259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" name="Freeform 463"/>
                <p:cNvSpPr>
                  <a:spLocks/>
                </p:cNvSpPr>
                <p:nvPr/>
              </p:nvSpPr>
              <p:spPr bwMode="auto">
                <a:xfrm>
                  <a:off x="2857" y="3414"/>
                  <a:ext cx="131" cy="21"/>
                </a:xfrm>
                <a:custGeom>
                  <a:avLst/>
                  <a:gdLst/>
                  <a:ahLst/>
                  <a:cxnLst>
                    <a:cxn ang="0">
                      <a:pos x="230" y="21"/>
                    </a:cxn>
                    <a:cxn ang="0">
                      <a:pos x="199" y="41"/>
                    </a:cxn>
                    <a:cxn ang="0">
                      <a:pos x="197" y="43"/>
                    </a:cxn>
                    <a:cxn ang="0">
                      <a:pos x="192" y="43"/>
                    </a:cxn>
                    <a:cxn ang="0">
                      <a:pos x="53" y="43"/>
                    </a:cxn>
                    <a:cxn ang="0">
                      <a:pos x="48" y="43"/>
                    </a:cxn>
                    <a:cxn ang="0">
                      <a:pos x="47" y="40"/>
                    </a:cxn>
                    <a:cxn ang="0">
                      <a:pos x="22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4" y="0"/>
                    </a:cxn>
                    <a:cxn ang="0">
                      <a:pos x="262" y="0"/>
                    </a:cxn>
                    <a:cxn ang="0">
                      <a:pos x="230" y="21"/>
                    </a:cxn>
                  </a:cxnLst>
                  <a:rect l="0" t="0" r="r" b="b"/>
                  <a:pathLst>
                    <a:path w="262" h="43">
                      <a:moveTo>
                        <a:pt x="230" y="21"/>
                      </a:moveTo>
                      <a:lnTo>
                        <a:pt x="199" y="41"/>
                      </a:lnTo>
                      <a:lnTo>
                        <a:pt x="197" y="43"/>
                      </a:lnTo>
                      <a:lnTo>
                        <a:pt x="192" y="43"/>
                      </a:lnTo>
                      <a:lnTo>
                        <a:pt x="53" y="43"/>
                      </a:lnTo>
                      <a:lnTo>
                        <a:pt x="48" y="43"/>
                      </a:lnTo>
                      <a:lnTo>
                        <a:pt x="47" y="40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4" y="0"/>
                      </a:lnTo>
                      <a:lnTo>
                        <a:pt x="262" y="0"/>
                      </a:lnTo>
                      <a:lnTo>
                        <a:pt x="23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8" name="Freeform 464"/>
                <p:cNvSpPr>
                  <a:spLocks/>
                </p:cNvSpPr>
                <p:nvPr/>
              </p:nvSpPr>
              <p:spPr bwMode="auto">
                <a:xfrm>
                  <a:off x="2872" y="3419"/>
                  <a:ext cx="74" cy="10"/>
                </a:xfrm>
                <a:custGeom>
                  <a:avLst/>
                  <a:gdLst/>
                  <a:ahLst/>
                  <a:cxnLst>
                    <a:cxn ang="0">
                      <a:pos x="23" y="21"/>
                    </a:cxn>
                    <a:cxn ang="0">
                      <a:pos x="148" y="21"/>
                    </a:cxn>
                    <a:cxn ang="0">
                      <a:pos x="148" y="21"/>
                    </a:cxn>
                    <a:cxn ang="0">
                      <a:pos x="34" y="19"/>
                    </a:cxn>
                    <a:cxn ang="0">
                      <a:pos x="25" y="0"/>
                    </a:cxn>
                    <a:cxn ang="0">
                      <a:pos x="0" y="0"/>
                    </a:cxn>
                    <a:cxn ang="0">
                      <a:pos x="23" y="21"/>
                    </a:cxn>
                  </a:cxnLst>
                  <a:rect l="0" t="0" r="r" b="b"/>
                  <a:pathLst>
                    <a:path w="148" h="21">
                      <a:moveTo>
                        <a:pt x="23" y="21"/>
                      </a:moveTo>
                      <a:lnTo>
                        <a:pt x="148" y="21"/>
                      </a:lnTo>
                      <a:lnTo>
                        <a:pt x="148" y="21"/>
                      </a:lnTo>
                      <a:lnTo>
                        <a:pt x="34" y="19"/>
                      </a:lnTo>
                      <a:lnTo>
                        <a:pt x="25" y="0"/>
                      </a:lnTo>
                      <a:lnTo>
                        <a:pt x="0" y="0"/>
                      </a:lnTo>
                      <a:lnTo>
                        <a:pt x="23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" name="Freeform 465"/>
                <p:cNvSpPr>
                  <a:spLocks/>
                </p:cNvSpPr>
                <p:nvPr/>
              </p:nvSpPr>
              <p:spPr bwMode="auto">
                <a:xfrm>
                  <a:off x="2885" y="3419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0" name="Freeform 466"/>
                <p:cNvSpPr>
                  <a:spLocks/>
                </p:cNvSpPr>
                <p:nvPr/>
              </p:nvSpPr>
              <p:spPr bwMode="auto">
                <a:xfrm>
                  <a:off x="2946" y="3419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1" name="Freeform 467"/>
                <p:cNvSpPr>
                  <a:spLocks/>
                </p:cNvSpPr>
                <p:nvPr/>
              </p:nvSpPr>
              <p:spPr bwMode="auto">
                <a:xfrm>
                  <a:off x="2809" y="3428"/>
                  <a:ext cx="229" cy="58"/>
                </a:xfrm>
                <a:custGeom>
                  <a:avLst/>
                  <a:gdLst/>
                  <a:ahLst/>
                  <a:cxnLst>
                    <a:cxn ang="0">
                      <a:pos x="25" y="117"/>
                    </a:cxn>
                    <a:cxn ang="0">
                      <a:pos x="16" y="115"/>
                    </a:cxn>
                    <a:cxn ang="0">
                      <a:pos x="8" y="109"/>
                    </a:cxn>
                    <a:cxn ang="0">
                      <a:pos x="2" y="101"/>
                    </a:cxn>
                    <a:cxn ang="0">
                      <a:pos x="0" y="91"/>
                    </a:cxn>
                    <a:cxn ang="0">
                      <a:pos x="0" y="25"/>
                    </a:cxn>
                    <a:cxn ang="0">
                      <a:pos x="2" y="15"/>
                    </a:cxn>
                    <a:cxn ang="0">
                      <a:pos x="8" y="8"/>
                    </a:cxn>
                    <a:cxn ang="0">
                      <a:pos x="16" y="1"/>
                    </a:cxn>
                    <a:cxn ang="0">
                      <a:pos x="25" y="0"/>
                    </a:cxn>
                    <a:cxn ang="0">
                      <a:pos x="431" y="0"/>
                    </a:cxn>
                    <a:cxn ang="0">
                      <a:pos x="442" y="1"/>
                    </a:cxn>
                    <a:cxn ang="0">
                      <a:pos x="450" y="8"/>
                    </a:cxn>
                    <a:cxn ang="0">
                      <a:pos x="457" y="15"/>
                    </a:cxn>
                    <a:cxn ang="0">
                      <a:pos x="458" y="25"/>
                    </a:cxn>
                    <a:cxn ang="0">
                      <a:pos x="458" y="91"/>
                    </a:cxn>
                    <a:cxn ang="0">
                      <a:pos x="457" y="101"/>
                    </a:cxn>
                    <a:cxn ang="0">
                      <a:pos x="450" y="109"/>
                    </a:cxn>
                    <a:cxn ang="0">
                      <a:pos x="442" y="115"/>
                    </a:cxn>
                    <a:cxn ang="0">
                      <a:pos x="431" y="117"/>
                    </a:cxn>
                    <a:cxn ang="0">
                      <a:pos x="25" y="117"/>
                    </a:cxn>
                  </a:cxnLst>
                  <a:rect l="0" t="0" r="r" b="b"/>
                  <a:pathLst>
                    <a:path w="458" h="117">
                      <a:moveTo>
                        <a:pt x="25" y="117"/>
                      </a:moveTo>
                      <a:lnTo>
                        <a:pt x="16" y="115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1"/>
                      </a:lnTo>
                      <a:lnTo>
                        <a:pt x="0" y="25"/>
                      </a:lnTo>
                      <a:lnTo>
                        <a:pt x="2" y="15"/>
                      </a:lnTo>
                      <a:lnTo>
                        <a:pt x="8" y="8"/>
                      </a:lnTo>
                      <a:lnTo>
                        <a:pt x="16" y="1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2" y="1"/>
                      </a:lnTo>
                      <a:lnTo>
                        <a:pt x="450" y="8"/>
                      </a:lnTo>
                      <a:lnTo>
                        <a:pt x="457" y="15"/>
                      </a:lnTo>
                      <a:lnTo>
                        <a:pt x="458" y="25"/>
                      </a:lnTo>
                      <a:lnTo>
                        <a:pt x="458" y="91"/>
                      </a:lnTo>
                      <a:lnTo>
                        <a:pt x="457" y="101"/>
                      </a:lnTo>
                      <a:lnTo>
                        <a:pt x="450" y="109"/>
                      </a:lnTo>
                      <a:lnTo>
                        <a:pt x="442" y="115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2" name="Freeform 468"/>
                <p:cNvSpPr>
                  <a:spLocks/>
                </p:cNvSpPr>
                <p:nvPr/>
              </p:nvSpPr>
              <p:spPr bwMode="auto">
                <a:xfrm>
                  <a:off x="2993" y="3438"/>
                  <a:ext cx="36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3" y="60"/>
                    </a:cxn>
                    <a:cxn ang="0">
                      <a:pos x="22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8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7" y="60"/>
                    </a:cxn>
                    <a:cxn ang="0">
                      <a:pos x="59" y="59"/>
                    </a:cxn>
                    <a:cxn ang="0">
                      <a:pos x="65" y="54"/>
                    </a:cxn>
                    <a:cxn ang="0">
                      <a:pos x="70" y="46"/>
                    </a:cxn>
                    <a:cxn ang="0">
                      <a:pos x="71" y="35"/>
                    </a:cxn>
                    <a:cxn ang="0">
                      <a:pos x="71" y="22"/>
                    </a:cxn>
                    <a:cxn ang="0">
                      <a:pos x="70" y="11"/>
                    </a:cxn>
                    <a:cxn ang="0">
                      <a:pos x="67" y="3"/>
                    </a:cxn>
                    <a:cxn ang="0">
                      <a:pos x="67" y="0"/>
                    </a:cxn>
                    <a:cxn ang="0">
                      <a:pos x="65" y="0"/>
                    </a:cxn>
                    <a:cxn ang="0">
                      <a:pos x="62" y="0"/>
                    </a:cxn>
                    <a:cxn ang="0">
                      <a:pos x="55" y="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27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10"/>
                    </a:cxn>
                    <a:cxn ang="0">
                      <a:pos x="21" y="11"/>
                    </a:cxn>
                    <a:cxn ang="0">
                      <a:pos x="27" y="16"/>
                    </a:cxn>
                    <a:cxn ang="0">
                      <a:pos x="29" y="21"/>
                    </a:cxn>
                    <a:cxn ang="0">
                      <a:pos x="27" y="27"/>
                    </a:cxn>
                    <a:cxn ang="0">
                      <a:pos x="21" y="30"/>
                    </a:cxn>
                    <a:cxn ang="0">
                      <a:pos x="11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1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3" y="60"/>
                      </a:lnTo>
                      <a:lnTo>
                        <a:pt x="22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8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7" y="60"/>
                      </a:lnTo>
                      <a:lnTo>
                        <a:pt x="59" y="59"/>
                      </a:lnTo>
                      <a:lnTo>
                        <a:pt x="65" y="54"/>
                      </a:lnTo>
                      <a:lnTo>
                        <a:pt x="70" y="46"/>
                      </a:lnTo>
                      <a:lnTo>
                        <a:pt x="71" y="35"/>
                      </a:lnTo>
                      <a:lnTo>
                        <a:pt x="71" y="22"/>
                      </a:lnTo>
                      <a:lnTo>
                        <a:pt x="70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5" y="0"/>
                      </a:lnTo>
                      <a:lnTo>
                        <a:pt x="62" y="0"/>
                      </a:lnTo>
                      <a:lnTo>
                        <a:pt x="55" y="0"/>
                      </a:lnTo>
                      <a:lnTo>
                        <a:pt x="48" y="0"/>
                      </a:lnTo>
                      <a:lnTo>
                        <a:pt x="38" y="0"/>
                      </a:lnTo>
                      <a:lnTo>
                        <a:pt x="27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1" y="10"/>
                      </a:lnTo>
                      <a:lnTo>
                        <a:pt x="21" y="11"/>
                      </a:lnTo>
                      <a:lnTo>
                        <a:pt x="27" y="16"/>
                      </a:lnTo>
                      <a:lnTo>
                        <a:pt x="29" y="21"/>
                      </a:lnTo>
                      <a:lnTo>
                        <a:pt x="27" y="27"/>
                      </a:lnTo>
                      <a:lnTo>
                        <a:pt x="21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3" name="Freeform 469"/>
                <p:cNvSpPr>
                  <a:spLocks/>
                </p:cNvSpPr>
                <p:nvPr/>
              </p:nvSpPr>
              <p:spPr bwMode="auto">
                <a:xfrm>
                  <a:off x="2819" y="3438"/>
                  <a:ext cx="174" cy="43"/>
                </a:xfrm>
                <a:custGeom>
                  <a:avLst/>
                  <a:gdLst/>
                  <a:ahLst/>
                  <a:cxnLst>
                    <a:cxn ang="0">
                      <a:pos x="349" y="0"/>
                    </a:cxn>
                    <a:cxn ang="0">
                      <a:pos x="305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6" y="0"/>
                    </a:cxn>
                    <a:cxn ang="0">
                      <a:pos x="66" y="0"/>
                    </a:cxn>
                    <a:cxn ang="0">
                      <a:pos x="40" y="0"/>
                    </a:cxn>
                    <a:cxn ang="0">
                      <a:pos x="25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8"/>
                    </a:cxn>
                    <a:cxn ang="0">
                      <a:pos x="6" y="86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9" y="59"/>
                    </a:cxn>
                    <a:cxn ang="0">
                      <a:pos x="41" y="59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7" y="57"/>
                    </a:cxn>
                    <a:cxn ang="0">
                      <a:pos x="111" y="57"/>
                    </a:cxn>
                    <a:cxn ang="0">
                      <a:pos x="144" y="57"/>
                    </a:cxn>
                    <a:cxn ang="0">
                      <a:pos x="183" y="59"/>
                    </a:cxn>
                    <a:cxn ang="0">
                      <a:pos x="226" y="59"/>
                    </a:cxn>
                    <a:cxn ang="0">
                      <a:pos x="270" y="59"/>
                    </a:cxn>
                    <a:cxn ang="0">
                      <a:pos x="311" y="60"/>
                    </a:cxn>
                    <a:cxn ang="0">
                      <a:pos x="349" y="60"/>
                    </a:cxn>
                    <a:cxn ang="0">
                      <a:pos x="337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7" y="10"/>
                    </a:cxn>
                  </a:cxnLst>
                  <a:rect l="0" t="0" r="r" b="b"/>
                  <a:pathLst>
                    <a:path w="349" h="86">
                      <a:moveTo>
                        <a:pt x="349" y="8"/>
                      </a:moveTo>
                      <a:lnTo>
                        <a:pt x="349" y="0"/>
                      </a:lnTo>
                      <a:lnTo>
                        <a:pt x="327" y="0"/>
                      </a:lnTo>
                      <a:lnTo>
                        <a:pt x="305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9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8"/>
                      </a:lnTo>
                      <a:lnTo>
                        <a:pt x="5" y="84"/>
                      </a:lnTo>
                      <a:lnTo>
                        <a:pt x="6" y="86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9"/>
                      </a:lnTo>
                      <a:lnTo>
                        <a:pt x="35" y="59"/>
                      </a:lnTo>
                      <a:lnTo>
                        <a:pt x="41" y="59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7" y="57"/>
                      </a:lnTo>
                      <a:lnTo>
                        <a:pt x="98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9"/>
                      </a:lnTo>
                      <a:lnTo>
                        <a:pt x="205" y="59"/>
                      </a:lnTo>
                      <a:lnTo>
                        <a:pt x="226" y="59"/>
                      </a:lnTo>
                      <a:lnTo>
                        <a:pt x="248" y="59"/>
                      </a:lnTo>
                      <a:lnTo>
                        <a:pt x="270" y="59"/>
                      </a:lnTo>
                      <a:lnTo>
                        <a:pt x="291" y="59"/>
                      </a:lnTo>
                      <a:lnTo>
                        <a:pt x="311" y="60"/>
                      </a:lnTo>
                      <a:lnTo>
                        <a:pt x="332" y="60"/>
                      </a:lnTo>
                      <a:lnTo>
                        <a:pt x="349" y="60"/>
                      </a:lnTo>
                      <a:lnTo>
                        <a:pt x="349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9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10"/>
                      </a:lnTo>
                      <a:lnTo>
                        <a:pt x="349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4" name="Freeform 470"/>
                <p:cNvSpPr>
                  <a:spLocks/>
                </p:cNvSpPr>
                <p:nvPr/>
              </p:nvSpPr>
              <p:spPr bwMode="auto">
                <a:xfrm>
                  <a:off x="2822" y="3438"/>
                  <a:ext cx="211" cy="43"/>
                </a:xfrm>
                <a:custGeom>
                  <a:avLst/>
                  <a:gdLst/>
                  <a:ahLst/>
                  <a:cxnLst>
                    <a:cxn ang="0">
                      <a:pos x="422" y="71"/>
                    </a:cxn>
                    <a:cxn ang="0">
                      <a:pos x="422" y="5"/>
                    </a:cxn>
                    <a:cxn ang="0">
                      <a:pos x="422" y="5"/>
                    </a:cxn>
                    <a:cxn ang="0">
                      <a:pos x="422" y="3"/>
                    </a:cxn>
                    <a:cxn ang="0">
                      <a:pos x="422" y="3"/>
                    </a:cxn>
                    <a:cxn ang="0">
                      <a:pos x="421" y="2"/>
                    </a:cxn>
                    <a:cxn ang="0">
                      <a:pos x="419" y="2"/>
                    </a:cxn>
                    <a:cxn ang="0">
                      <a:pos x="416" y="0"/>
                    </a:cxn>
                    <a:cxn ang="0">
                      <a:pos x="414" y="0"/>
                    </a:cxn>
                    <a:cxn ang="0">
                      <a:pos x="413" y="0"/>
                    </a:cxn>
                    <a:cxn ang="0">
                      <a:pos x="410" y="0"/>
                    </a:cxn>
                    <a:cxn ang="0">
                      <a:pos x="410" y="3"/>
                    </a:cxn>
                    <a:cxn ang="0">
                      <a:pos x="413" y="11"/>
                    </a:cxn>
                    <a:cxn ang="0">
                      <a:pos x="414" y="22"/>
                    </a:cxn>
                    <a:cxn ang="0">
                      <a:pos x="414" y="35"/>
                    </a:cxn>
                    <a:cxn ang="0">
                      <a:pos x="413" y="46"/>
                    </a:cxn>
                    <a:cxn ang="0">
                      <a:pos x="408" y="54"/>
                    </a:cxn>
                    <a:cxn ang="0">
                      <a:pos x="402" y="59"/>
                    </a:cxn>
                    <a:cxn ang="0">
                      <a:pos x="400" y="60"/>
                    </a:cxn>
                    <a:cxn ang="0">
                      <a:pos x="397" y="60"/>
                    </a:cxn>
                    <a:cxn ang="0">
                      <a:pos x="387" y="60"/>
                    </a:cxn>
                    <a:cxn ang="0">
                      <a:pos x="372" y="60"/>
                    </a:cxn>
                    <a:cxn ang="0">
                      <a:pos x="351" y="60"/>
                    </a:cxn>
                    <a:cxn ang="0">
                      <a:pos x="327" y="60"/>
                    </a:cxn>
                    <a:cxn ang="0">
                      <a:pos x="301" y="59"/>
                    </a:cxn>
                    <a:cxn ang="0">
                      <a:pos x="272" y="59"/>
                    </a:cxn>
                    <a:cxn ang="0">
                      <a:pos x="242" y="59"/>
                    </a:cxn>
                    <a:cxn ang="0">
                      <a:pos x="212" y="59"/>
                    </a:cxn>
                    <a:cxn ang="0">
                      <a:pos x="182" y="59"/>
                    </a:cxn>
                    <a:cxn ang="0">
                      <a:pos x="155" y="57"/>
                    </a:cxn>
                    <a:cxn ang="0">
                      <a:pos x="128" y="57"/>
                    </a:cxn>
                    <a:cxn ang="0">
                      <a:pos x="106" y="57"/>
                    </a:cxn>
                    <a:cxn ang="0">
                      <a:pos x="87" y="57"/>
                    </a:cxn>
                    <a:cxn ang="0">
                      <a:pos x="75" y="57"/>
                    </a:cxn>
                    <a:cxn ang="0">
                      <a:pos x="67" y="57"/>
                    </a:cxn>
                    <a:cxn ang="0">
                      <a:pos x="57" y="57"/>
                    </a:cxn>
                    <a:cxn ang="0">
                      <a:pos x="49" y="57"/>
                    </a:cxn>
                    <a:cxn ang="0">
                      <a:pos x="42" y="57"/>
                    </a:cxn>
                    <a:cxn ang="0">
                      <a:pos x="35" y="59"/>
                    </a:cxn>
                    <a:cxn ang="0">
                      <a:pos x="29" y="59"/>
                    </a:cxn>
                    <a:cxn ang="0">
                      <a:pos x="23" y="59"/>
                    </a:cxn>
                    <a:cxn ang="0">
                      <a:pos x="18" y="60"/>
                    </a:cxn>
                    <a:cxn ang="0">
                      <a:pos x="15" y="60"/>
                    </a:cxn>
                    <a:cxn ang="0">
                      <a:pos x="10" y="65"/>
                    </a:cxn>
                    <a:cxn ang="0">
                      <a:pos x="5" y="73"/>
                    </a:cxn>
                    <a:cxn ang="0">
                      <a:pos x="2" y="82"/>
                    </a:cxn>
                    <a:cxn ang="0">
                      <a:pos x="0" y="86"/>
                    </a:cxn>
                    <a:cxn ang="0">
                      <a:pos x="406" y="86"/>
                    </a:cxn>
                    <a:cxn ang="0">
                      <a:pos x="413" y="84"/>
                    </a:cxn>
                    <a:cxn ang="0">
                      <a:pos x="417" y="81"/>
                    </a:cxn>
                    <a:cxn ang="0">
                      <a:pos x="421" y="78"/>
                    </a:cxn>
                    <a:cxn ang="0">
                      <a:pos x="422" y="71"/>
                    </a:cxn>
                  </a:cxnLst>
                  <a:rect l="0" t="0" r="r" b="b"/>
                  <a:pathLst>
                    <a:path w="422" h="86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2" y="3"/>
                      </a:lnTo>
                      <a:lnTo>
                        <a:pt x="421" y="2"/>
                      </a:lnTo>
                      <a:lnTo>
                        <a:pt x="419" y="2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10" y="0"/>
                      </a:lnTo>
                      <a:lnTo>
                        <a:pt x="410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3" y="46"/>
                      </a:lnTo>
                      <a:lnTo>
                        <a:pt x="408" y="54"/>
                      </a:lnTo>
                      <a:lnTo>
                        <a:pt x="402" y="59"/>
                      </a:lnTo>
                      <a:lnTo>
                        <a:pt x="400" y="60"/>
                      </a:lnTo>
                      <a:lnTo>
                        <a:pt x="397" y="60"/>
                      </a:lnTo>
                      <a:lnTo>
                        <a:pt x="387" y="60"/>
                      </a:lnTo>
                      <a:lnTo>
                        <a:pt x="372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1" y="59"/>
                      </a:lnTo>
                      <a:lnTo>
                        <a:pt x="272" y="59"/>
                      </a:lnTo>
                      <a:lnTo>
                        <a:pt x="242" y="59"/>
                      </a:lnTo>
                      <a:lnTo>
                        <a:pt x="212" y="59"/>
                      </a:lnTo>
                      <a:lnTo>
                        <a:pt x="182" y="59"/>
                      </a:lnTo>
                      <a:lnTo>
                        <a:pt x="155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2" y="57"/>
                      </a:lnTo>
                      <a:lnTo>
                        <a:pt x="35" y="59"/>
                      </a:lnTo>
                      <a:lnTo>
                        <a:pt x="29" y="59"/>
                      </a:lnTo>
                      <a:lnTo>
                        <a:pt x="23" y="59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6"/>
                      </a:lnTo>
                      <a:lnTo>
                        <a:pt x="406" y="86"/>
                      </a:lnTo>
                      <a:lnTo>
                        <a:pt x="413" y="84"/>
                      </a:lnTo>
                      <a:lnTo>
                        <a:pt x="417" y="81"/>
                      </a:lnTo>
                      <a:lnTo>
                        <a:pt x="421" y="78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5" name="Freeform 471"/>
                <p:cNvSpPr>
                  <a:spLocks/>
                </p:cNvSpPr>
                <p:nvPr/>
              </p:nvSpPr>
              <p:spPr bwMode="auto">
                <a:xfrm>
                  <a:off x="2978" y="3442"/>
                  <a:ext cx="29" cy="13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1" y="25"/>
                    </a:cxn>
                    <a:cxn ang="0">
                      <a:pos x="51" y="22"/>
                    </a:cxn>
                    <a:cxn ang="0">
                      <a:pos x="57" y="19"/>
                    </a:cxn>
                    <a:cxn ang="0">
                      <a:pos x="59" y="13"/>
                    </a:cxn>
                    <a:cxn ang="0">
                      <a:pos x="57" y="8"/>
                    </a:cxn>
                    <a:cxn ang="0">
                      <a:pos x="51" y="3"/>
                    </a:cxn>
                    <a:cxn ang="0">
                      <a:pos x="41" y="2"/>
                    </a:cxn>
                    <a:cxn ang="0">
                      <a:pos x="30" y="0"/>
                    </a:cxn>
                    <a:cxn ang="0">
                      <a:pos x="18" y="2"/>
                    </a:cxn>
                    <a:cxn ang="0">
                      <a:pos x="8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8" y="22"/>
                    </a:cxn>
                    <a:cxn ang="0">
                      <a:pos x="18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59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1" y="22"/>
                      </a:lnTo>
                      <a:lnTo>
                        <a:pt x="57" y="19"/>
                      </a:lnTo>
                      <a:lnTo>
                        <a:pt x="59" y="13"/>
                      </a:lnTo>
                      <a:lnTo>
                        <a:pt x="57" y="8"/>
                      </a:lnTo>
                      <a:lnTo>
                        <a:pt x="51" y="3"/>
                      </a:lnTo>
                      <a:lnTo>
                        <a:pt x="41" y="2"/>
                      </a:lnTo>
                      <a:lnTo>
                        <a:pt x="30" y="0"/>
                      </a:lnTo>
                      <a:lnTo>
                        <a:pt x="18" y="2"/>
                      </a:lnTo>
                      <a:lnTo>
                        <a:pt x="8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2" y="19"/>
                      </a:lnTo>
                      <a:lnTo>
                        <a:pt x="8" y="22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6" name="Freeform 472"/>
                <p:cNvSpPr>
                  <a:spLocks/>
                </p:cNvSpPr>
                <p:nvPr/>
              </p:nvSpPr>
              <p:spPr bwMode="auto">
                <a:xfrm>
                  <a:off x="2815" y="3434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10"/>
                    </a:cxn>
                    <a:cxn ang="0">
                      <a:pos x="21" y="8"/>
                    </a:cxn>
                    <a:cxn ang="0">
                      <a:pos x="33" y="8"/>
                    </a:cxn>
                    <a:cxn ang="0">
                      <a:pos x="41" y="8"/>
                    </a:cxn>
                    <a:cxn ang="0">
                      <a:pos x="56" y="8"/>
                    </a:cxn>
                    <a:cxn ang="0">
                      <a:pos x="76" y="8"/>
                    </a:cxn>
                    <a:cxn ang="0">
                      <a:pos x="103" y="8"/>
                    </a:cxn>
                    <a:cxn ang="0">
                      <a:pos x="133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5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10"/>
                    </a:cxn>
                    <a:cxn ang="0">
                      <a:pos x="435" y="10"/>
                    </a:cxn>
                    <a:cxn ang="0">
                      <a:pos x="433" y="5"/>
                    </a:cxn>
                    <a:cxn ang="0">
                      <a:pos x="430" y="2"/>
                    </a:cxn>
                    <a:cxn ang="0">
                      <a:pos x="425" y="0"/>
                    </a:cxn>
                    <a:cxn ang="0">
                      <a:pos x="420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6"/>
                    </a:cxn>
                    <a:cxn ang="0">
                      <a:pos x="5" y="89"/>
                    </a:cxn>
                    <a:cxn ang="0">
                      <a:pos x="8" y="92"/>
                    </a:cxn>
                    <a:cxn ang="0">
                      <a:pos x="14" y="94"/>
                    </a:cxn>
                    <a:cxn ang="0">
                      <a:pos x="13" y="92"/>
                    </a:cxn>
                    <a:cxn ang="0">
                      <a:pos x="11" y="86"/>
                    </a:cxn>
                    <a:cxn ang="0">
                      <a:pos x="10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5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4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6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6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4" y="94"/>
                      </a:lnTo>
                      <a:lnTo>
                        <a:pt x="13" y="92"/>
                      </a:lnTo>
                      <a:lnTo>
                        <a:pt x="11" y="86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5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7" name="Freeform 473"/>
                <p:cNvSpPr>
                  <a:spLocks/>
                </p:cNvSpPr>
                <p:nvPr/>
              </p:nvSpPr>
              <p:spPr bwMode="auto">
                <a:xfrm>
                  <a:off x="2783" y="3471"/>
                  <a:ext cx="280" cy="54"/>
                </a:xfrm>
                <a:custGeom>
                  <a:avLst/>
                  <a:gdLst/>
                  <a:ahLst/>
                  <a:cxnLst>
                    <a:cxn ang="0">
                      <a:pos x="28" y="107"/>
                    </a:cxn>
                    <a:cxn ang="0">
                      <a:pos x="17" y="104"/>
                    </a:cxn>
                    <a:cxn ang="0">
                      <a:pos x="8" y="97"/>
                    </a:cxn>
                    <a:cxn ang="0">
                      <a:pos x="2" y="88"/>
                    </a:cxn>
                    <a:cxn ang="0">
                      <a:pos x="0" y="77"/>
                    </a:cxn>
                    <a:cxn ang="0">
                      <a:pos x="0" y="71"/>
                    </a:cxn>
                    <a:cxn ang="0">
                      <a:pos x="6" y="67"/>
                    </a:cxn>
                    <a:cxn ang="0">
                      <a:pos x="93" y="14"/>
                    </a:cxn>
                    <a:cxn ang="0">
                      <a:pos x="87" y="23"/>
                    </a:cxn>
                    <a:cxn ang="0">
                      <a:pos x="88" y="14"/>
                    </a:cxn>
                    <a:cxn ang="0">
                      <a:pos x="93" y="6"/>
                    </a:cxn>
                    <a:cxn ang="0">
                      <a:pos x="101" y="1"/>
                    </a:cxn>
                    <a:cxn ang="0">
                      <a:pos x="111" y="0"/>
                    </a:cxn>
                    <a:cxn ang="0">
                      <a:pos x="450" y="0"/>
                    </a:cxn>
                    <a:cxn ang="0">
                      <a:pos x="458" y="1"/>
                    </a:cxn>
                    <a:cxn ang="0">
                      <a:pos x="466" y="6"/>
                    </a:cxn>
                    <a:cxn ang="0">
                      <a:pos x="471" y="14"/>
                    </a:cxn>
                    <a:cxn ang="0">
                      <a:pos x="472" y="23"/>
                    </a:cxn>
                    <a:cxn ang="0">
                      <a:pos x="466" y="14"/>
                    </a:cxn>
                    <a:cxn ang="0">
                      <a:pos x="553" y="67"/>
                    </a:cxn>
                    <a:cxn ang="0">
                      <a:pos x="559" y="71"/>
                    </a:cxn>
                    <a:cxn ang="0">
                      <a:pos x="559" y="77"/>
                    </a:cxn>
                    <a:cxn ang="0">
                      <a:pos x="556" y="88"/>
                    </a:cxn>
                    <a:cxn ang="0">
                      <a:pos x="550" y="97"/>
                    </a:cxn>
                    <a:cxn ang="0">
                      <a:pos x="540" y="104"/>
                    </a:cxn>
                    <a:cxn ang="0">
                      <a:pos x="529" y="107"/>
                    </a:cxn>
                    <a:cxn ang="0">
                      <a:pos x="28" y="107"/>
                    </a:cxn>
                  </a:cxnLst>
                  <a:rect l="0" t="0" r="r" b="b"/>
                  <a:pathLst>
                    <a:path w="559" h="107">
                      <a:moveTo>
                        <a:pt x="28" y="107"/>
                      </a:moveTo>
                      <a:lnTo>
                        <a:pt x="17" y="104"/>
                      </a:lnTo>
                      <a:lnTo>
                        <a:pt x="8" y="97"/>
                      </a:lnTo>
                      <a:lnTo>
                        <a:pt x="2" y="88"/>
                      </a:lnTo>
                      <a:lnTo>
                        <a:pt x="0" y="77"/>
                      </a:lnTo>
                      <a:lnTo>
                        <a:pt x="0" y="71"/>
                      </a:lnTo>
                      <a:lnTo>
                        <a:pt x="6" y="67"/>
                      </a:lnTo>
                      <a:lnTo>
                        <a:pt x="93" y="14"/>
                      </a:lnTo>
                      <a:lnTo>
                        <a:pt x="87" y="23"/>
                      </a:lnTo>
                      <a:lnTo>
                        <a:pt x="88" y="14"/>
                      </a:lnTo>
                      <a:lnTo>
                        <a:pt x="93" y="6"/>
                      </a:lnTo>
                      <a:lnTo>
                        <a:pt x="101" y="1"/>
                      </a:lnTo>
                      <a:lnTo>
                        <a:pt x="111" y="0"/>
                      </a:lnTo>
                      <a:lnTo>
                        <a:pt x="450" y="0"/>
                      </a:lnTo>
                      <a:lnTo>
                        <a:pt x="458" y="1"/>
                      </a:lnTo>
                      <a:lnTo>
                        <a:pt x="466" y="6"/>
                      </a:lnTo>
                      <a:lnTo>
                        <a:pt x="471" y="14"/>
                      </a:lnTo>
                      <a:lnTo>
                        <a:pt x="472" y="23"/>
                      </a:lnTo>
                      <a:lnTo>
                        <a:pt x="466" y="14"/>
                      </a:lnTo>
                      <a:lnTo>
                        <a:pt x="553" y="67"/>
                      </a:lnTo>
                      <a:lnTo>
                        <a:pt x="559" y="71"/>
                      </a:lnTo>
                      <a:lnTo>
                        <a:pt x="559" y="77"/>
                      </a:lnTo>
                      <a:lnTo>
                        <a:pt x="556" y="88"/>
                      </a:lnTo>
                      <a:lnTo>
                        <a:pt x="550" y="97"/>
                      </a:lnTo>
                      <a:lnTo>
                        <a:pt x="540" y="104"/>
                      </a:lnTo>
                      <a:lnTo>
                        <a:pt x="529" y="107"/>
                      </a:lnTo>
                      <a:lnTo>
                        <a:pt x="28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8" name="Freeform 474"/>
                <p:cNvSpPr>
                  <a:spLocks/>
                </p:cNvSpPr>
                <p:nvPr/>
              </p:nvSpPr>
              <p:spPr bwMode="auto">
                <a:xfrm>
                  <a:off x="2793" y="3484"/>
                  <a:ext cx="263" cy="28"/>
                </a:xfrm>
                <a:custGeom>
                  <a:avLst/>
                  <a:gdLst/>
                  <a:ahLst/>
                  <a:cxnLst>
                    <a:cxn ang="0">
                      <a:pos x="82" y="3"/>
                    </a:cxn>
                    <a:cxn ang="0">
                      <a:pos x="79" y="5"/>
                    </a:cxn>
                    <a:cxn ang="0">
                      <a:pos x="71" y="11"/>
                    </a:cxn>
                    <a:cxn ang="0">
                      <a:pos x="58" y="19"/>
                    </a:cxn>
                    <a:cxn ang="0">
                      <a:pos x="44" y="28"/>
                    </a:cxn>
                    <a:cxn ang="0">
                      <a:pos x="30" y="36"/>
                    </a:cxn>
                    <a:cxn ang="0">
                      <a:pos x="17" y="46"/>
                    </a:cxn>
                    <a:cxn ang="0">
                      <a:pos x="7" y="50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524" y="55"/>
                    </a:cxn>
                    <a:cxn ang="0">
                      <a:pos x="526" y="55"/>
                    </a:cxn>
                    <a:cxn ang="0">
                      <a:pos x="526" y="54"/>
                    </a:cxn>
                    <a:cxn ang="0">
                      <a:pos x="526" y="54"/>
                    </a:cxn>
                    <a:cxn ang="0">
                      <a:pos x="526" y="52"/>
                    </a:cxn>
                    <a:cxn ang="0">
                      <a:pos x="526" y="52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3"/>
                    </a:cxn>
                  </a:cxnLst>
                  <a:rect l="0" t="0" r="r" b="b"/>
                  <a:pathLst>
                    <a:path w="526" h="55">
                      <a:moveTo>
                        <a:pt x="82" y="3"/>
                      </a:moveTo>
                      <a:lnTo>
                        <a:pt x="79" y="5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6"/>
                      </a:lnTo>
                      <a:lnTo>
                        <a:pt x="7" y="50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4"/>
                      </a:lnTo>
                      <a:lnTo>
                        <a:pt x="526" y="54"/>
                      </a:lnTo>
                      <a:lnTo>
                        <a:pt x="526" y="52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39" name="Freeform 475"/>
                <p:cNvSpPr>
                  <a:spLocks/>
                </p:cNvSpPr>
                <p:nvPr/>
              </p:nvSpPr>
              <p:spPr bwMode="auto">
                <a:xfrm>
                  <a:off x="2793" y="3512"/>
                  <a:ext cx="263" cy="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4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6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4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0" name="Freeform 476"/>
                <p:cNvSpPr>
                  <a:spLocks/>
                </p:cNvSpPr>
                <p:nvPr/>
              </p:nvSpPr>
              <p:spPr bwMode="auto">
                <a:xfrm>
                  <a:off x="2789" y="3477"/>
                  <a:ext cx="225" cy="42"/>
                </a:xfrm>
                <a:custGeom>
                  <a:avLst/>
                  <a:gdLst/>
                  <a:ahLst/>
                  <a:cxnLst>
                    <a:cxn ang="0">
                      <a:pos x="87" y="12"/>
                    </a:cxn>
                    <a:cxn ang="0">
                      <a:pos x="0" y="66"/>
                    </a:cxn>
                    <a:cxn ang="0">
                      <a:pos x="2" y="72"/>
                    </a:cxn>
                    <a:cxn ang="0">
                      <a:pos x="5" y="79"/>
                    </a:cxn>
                    <a:cxn ang="0">
                      <a:pos x="10" y="83"/>
                    </a:cxn>
                    <a:cxn ang="0">
                      <a:pos x="16" y="85"/>
                    </a:cxn>
                    <a:cxn ang="0">
                      <a:pos x="14" y="80"/>
                    </a:cxn>
                    <a:cxn ang="0">
                      <a:pos x="11" y="77"/>
                    </a:cxn>
                    <a:cxn ang="0">
                      <a:pos x="10" y="72"/>
                    </a:cxn>
                    <a:cxn ang="0">
                      <a:pos x="10" y="69"/>
                    </a:cxn>
                    <a:cxn ang="0">
                      <a:pos x="10" y="69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4"/>
                    </a:cxn>
                    <a:cxn ang="0">
                      <a:pos x="27" y="60"/>
                    </a:cxn>
                    <a:cxn ang="0">
                      <a:pos x="40" y="50"/>
                    </a:cxn>
                    <a:cxn ang="0">
                      <a:pos x="54" y="42"/>
                    </a:cxn>
                    <a:cxn ang="0">
                      <a:pos x="68" y="33"/>
                    </a:cxn>
                    <a:cxn ang="0">
                      <a:pos x="81" y="25"/>
                    </a:cxn>
                    <a:cxn ang="0">
                      <a:pos x="89" y="19"/>
                    </a:cxn>
                    <a:cxn ang="0">
                      <a:pos x="92" y="17"/>
                    </a:cxn>
                    <a:cxn ang="0">
                      <a:pos x="441" y="14"/>
                    </a:cxn>
                    <a:cxn ang="0">
                      <a:pos x="450" y="14"/>
                    </a:cxn>
                    <a:cxn ang="0">
                      <a:pos x="450" y="12"/>
                    </a:cxn>
                    <a:cxn ang="0">
                      <a:pos x="449" y="8"/>
                    </a:cxn>
                    <a:cxn ang="0">
                      <a:pos x="447" y="3"/>
                    </a:cxn>
                    <a:cxn ang="0">
                      <a:pos x="442" y="1"/>
                    </a:cxn>
                    <a:cxn ang="0">
                      <a:pos x="439" y="0"/>
                    </a:cxn>
                    <a:cxn ang="0">
                      <a:pos x="100" y="0"/>
                    </a:cxn>
                    <a:cxn ang="0">
                      <a:pos x="95" y="1"/>
                    </a:cxn>
                    <a:cxn ang="0">
                      <a:pos x="92" y="3"/>
                    </a:cxn>
                    <a:cxn ang="0">
                      <a:pos x="89" y="8"/>
                    </a:cxn>
                    <a:cxn ang="0">
                      <a:pos x="87" y="12"/>
                    </a:cxn>
                  </a:cxnLst>
                  <a:rect l="0" t="0" r="r" b="b"/>
                  <a:pathLst>
                    <a:path w="450" h="85">
                      <a:moveTo>
                        <a:pt x="87" y="12"/>
                      </a:moveTo>
                      <a:lnTo>
                        <a:pt x="0" y="66"/>
                      </a:lnTo>
                      <a:lnTo>
                        <a:pt x="2" y="72"/>
                      </a:lnTo>
                      <a:lnTo>
                        <a:pt x="5" y="79"/>
                      </a:lnTo>
                      <a:lnTo>
                        <a:pt x="10" y="83"/>
                      </a:lnTo>
                      <a:lnTo>
                        <a:pt x="16" y="85"/>
                      </a:lnTo>
                      <a:lnTo>
                        <a:pt x="14" y="80"/>
                      </a:lnTo>
                      <a:lnTo>
                        <a:pt x="11" y="77"/>
                      </a:lnTo>
                      <a:lnTo>
                        <a:pt x="10" y="72"/>
                      </a:lnTo>
                      <a:lnTo>
                        <a:pt x="10" y="69"/>
                      </a:lnTo>
                      <a:lnTo>
                        <a:pt x="10" y="69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4"/>
                      </a:lnTo>
                      <a:lnTo>
                        <a:pt x="27" y="60"/>
                      </a:lnTo>
                      <a:lnTo>
                        <a:pt x="40" y="50"/>
                      </a:lnTo>
                      <a:lnTo>
                        <a:pt x="54" y="42"/>
                      </a:lnTo>
                      <a:lnTo>
                        <a:pt x="68" y="33"/>
                      </a:lnTo>
                      <a:lnTo>
                        <a:pt x="81" y="25"/>
                      </a:lnTo>
                      <a:lnTo>
                        <a:pt x="89" y="19"/>
                      </a:lnTo>
                      <a:lnTo>
                        <a:pt x="92" y="17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50" y="12"/>
                      </a:lnTo>
                      <a:lnTo>
                        <a:pt x="449" y="8"/>
                      </a:lnTo>
                      <a:lnTo>
                        <a:pt x="447" y="3"/>
                      </a:lnTo>
                      <a:lnTo>
                        <a:pt x="442" y="1"/>
                      </a:lnTo>
                      <a:lnTo>
                        <a:pt x="439" y="0"/>
                      </a:lnTo>
                      <a:lnTo>
                        <a:pt x="100" y="0"/>
                      </a:lnTo>
                      <a:lnTo>
                        <a:pt x="95" y="1"/>
                      </a:lnTo>
                      <a:lnTo>
                        <a:pt x="92" y="3"/>
                      </a:lnTo>
                      <a:lnTo>
                        <a:pt x="89" y="8"/>
                      </a:lnTo>
                      <a:lnTo>
                        <a:pt x="87" y="12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1" name="Freeform 477"/>
                <p:cNvSpPr>
                  <a:spLocks/>
                </p:cNvSpPr>
                <p:nvPr/>
              </p:nvSpPr>
              <p:spPr bwMode="auto">
                <a:xfrm>
                  <a:off x="2838" y="3482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78"/>
                <p:cNvSpPr>
                  <a:spLocks/>
                </p:cNvSpPr>
                <p:nvPr/>
              </p:nvSpPr>
              <p:spPr bwMode="auto">
                <a:xfrm>
                  <a:off x="2866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9" y="1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79"/>
                <p:cNvSpPr>
                  <a:spLocks/>
                </p:cNvSpPr>
                <p:nvPr/>
              </p:nvSpPr>
              <p:spPr bwMode="auto">
                <a:xfrm>
                  <a:off x="2894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80"/>
                <p:cNvSpPr>
                  <a:spLocks/>
                </p:cNvSpPr>
                <p:nvPr/>
              </p:nvSpPr>
              <p:spPr bwMode="auto">
                <a:xfrm>
                  <a:off x="2923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1"/>
                <p:cNvSpPr>
                  <a:spLocks/>
                </p:cNvSpPr>
                <p:nvPr/>
              </p:nvSpPr>
              <p:spPr bwMode="auto">
                <a:xfrm>
                  <a:off x="2950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82"/>
                <p:cNvSpPr>
                  <a:spLocks/>
                </p:cNvSpPr>
                <p:nvPr/>
              </p:nvSpPr>
              <p:spPr bwMode="auto">
                <a:xfrm>
                  <a:off x="2979" y="348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483"/>
                <p:cNvSpPr>
                  <a:spLocks/>
                </p:cNvSpPr>
                <p:nvPr/>
              </p:nvSpPr>
              <p:spPr bwMode="auto">
                <a:xfrm>
                  <a:off x="2826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484"/>
                <p:cNvSpPr>
                  <a:spLocks/>
                </p:cNvSpPr>
                <p:nvPr/>
              </p:nvSpPr>
              <p:spPr bwMode="auto">
                <a:xfrm>
                  <a:off x="2854" y="3490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9" name="Freeform 485"/>
                <p:cNvSpPr>
                  <a:spLocks/>
                </p:cNvSpPr>
                <p:nvPr/>
              </p:nvSpPr>
              <p:spPr bwMode="auto">
                <a:xfrm>
                  <a:off x="2882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0" name="Freeform 486"/>
                <p:cNvSpPr>
                  <a:spLocks/>
                </p:cNvSpPr>
                <p:nvPr/>
              </p:nvSpPr>
              <p:spPr bwMode="auto">
                <a:xfrm>
                  <a:off x="2911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1" name="Freeform 487"/>
                <p:cNvSpPr>
                  <a:spLocks/>
                </p:cNvSpPr>
                <p:nvPr/>
              </p:nvSpPr>
              <p:spPr bwMode="auto">
                <a:xfrm>
                  <a:off x="2938" y="3490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4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4" y="4"/>
                    </a:cxn>
                    <a:cxn ang="0">
                      <a:pos x="38" y="7"/>
                    </a:cxn>
                    <a:cxn ang="0">
                      <a:pos x="39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9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4" y="4"/>
                      </a:lnTo>
                      <a:lnTo>
                        <a:pt x="38" y="7"/>
                      </a:lnTo>
                      <a:lnTo>
                        <a:pt x="39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2" name="Freeform 488"/>
                <p:cNvSpPr>
                  <a:spLocks/>
                </p:cNvSpPr>
                <p:nvPr/>
              </p:nvSpPr>
              <p:spPr bwMode="auto">
                <a:xfrm>
                  <a:off x="2967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3" name="Freeform 489"/>
                <p:cNvSpPr>
                  <a:spLocks/>
                </p:cNvSpPr>
                <p:nvPr/>
              </p:nvSpPr>
              <p:spPr bwMode="auto">
                <a:xfrm>
                  <a:off x="2995" y="349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4" name="Freeform 490"/>
                <p:cNvSpPr>
                  <a:spLocks/>
                </p:cNvSpPr>
                <p:nvPr/>
              </p:nvSpPr>
              <p:spPr bwMode="auto">
                <a:xfrm>
                  <a:off x="2812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5" name="Freeform 491"/>
                <p:cNvSpPr>
                  <a:spLocks/>
                </p:cNvSpPr>
                <p:nvPr/>
              </p:nvSpPr>
              <p:spPr bwMode="auto">
                <a:xfrm>
                  <a:off x="2841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6" name="Freeform 492"/>
                <p:cNvSpPr>
                  <a:spLocks/>
                </p:cNvSpPr>
                <p:nvPr/>
              </p:nvSpPr>
              <p:spPr bwMode="auto">
                <a:xfrm>
                  <a:off x="2855" y="3506"/>
                  <a:ext cx="14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81" h="10">
                      <a:moveTo>
                        <a:pt x="0" y="10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7" name="Freeform 493"/>
                <p:cNvSpPr>
                  <a:spLocks/>
                </p:cNvSpPr>
                <p:nvPr/>
              </p:nvSpPr>
              <p:spPr bwMode="auto">
                <a:xfrm>
                  <a:off x="2897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8" name="Freeform 494"/>
                <p:cNvSpPr>
                  <a:spLocks/>
                </p:cNvSpPr>
                <p:nvPr/>
              </p:nvSpPr>
              <p:spPr bwMode="auto">
                <a:xfrm>
                  <a:off x="2924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59" name="Freeform 495"/>
                <p:cNvSpPr>
                  <a:spLocks/>
                </p:cNvSpPr>
                <p:nvPr/>
              </p:nvSpPr>
              <p:spPr bwMode="auto">
                <a:xfrm>
                  <a:off x="2868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0" name="Freeform 496"/>
                <p:cNvSpPr>
                  <a:spLocks/>
                </p:cNvSpPr>
                <p:nvPr/>
              </p:nvSpPr>
              <p:spPr bwMode="auto">
                <a:xfrm>
                  <a:off x="2953" y="349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1" name="Freeform 497"/>
                <p:cNvSpPr>
                  <a:spLocks/>
                </p:cNvSpPr>
                <p:nvPr/>
              </p:nvSpPr>
              <p:spPr bwMode="auto">
                <a:xfrm>
                  <a:off x="2982" y="3497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2" name="Freeform 498"/>
                <p:cNvSpPr>
                  <a:spLocks/>
                </p:cNvSpPr>
                <p:nvPr/>
              </p:nvSpPr>
              <p:spPr bwMode="auto">
                <a:xfrm>
                  <a:off x="3010" y="3497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3" name="Freeform 499"/>
                <p:cNvSpPr>
                  <a:spLocks/>
                </p:cNvSpPr>
                <p:nvPr/>
              </p:nvSpPr>
              <p:spPr bwMode="auto">
                <a:xfrm>
                  <a:off x="3001" y="350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4" name="Freeform 500"/>
                <p:cNvSpPr>
                  <a:spLocks/>
                </p:cNvSpPr>
                <p:nvPr/>
              </p:nvSpPr>
              <p:spPr bwMode="auto">
                <a:xfrm>
                  <a:off x="3029" y="3506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5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5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5" name="Freeform 501"/>
                <p:cNvSpPr>
                  <a:spLocks/>
                </p:cNvSpPr>
                <p:nvPr/>
              </p:nvSpPr>
              <p:spPr bwMode="auto">
                <a:xfrm>
                  <a:off x="2798" y="3506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6" name="Freeform 502"/>
                <p:cNvSpPr>
                  <a:spLocks/>
                </p:cNvSpPr>
                <p:nvPr/>
              </p:nvSpPr>
              <p:spPr bwMode="auto">
                <a:xfrm>
                  <a:off x="2826" y="3506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Rectangle 503"/>
                <p:cNvSpPr>
                  <a:spLocks noChangeArrowheads="1"/>
                </p:cNvSpPr>
                <p:nvPr/>
              </p:nvSpPr>
              <p:spPr bwMode="auto">
                <a:xfrm>
                  <a:off x="2965" y="3447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504"/>
                <p:cNvSpPr>
                  <a:spLocks/>
                </p:cNvSpPr>
                <p:nvPr/>
              </p:nvSpPr>
              <p:spPr bwMode="auto">
                <a:xfrm>
                  <a:off x="2831" y="3439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3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7" y="1"/>
                    </a:cxn>
                    <a:cxn ang="0">
                      <a:pos x="4" y="3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4" y="19"/>
                    </a:cxn>
                    <a:cxn ang="0">
                      <a:pos x="7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3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3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4" y="3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4" y="19"/>
                      </a:lnTo>
                      <a:lnTo>
                        <a:pt x="7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505"/>
                <p:cNvSpPr>
                  <a:spLocks/>
                </p:cNvSpPr>
                <p:nvPr/>
              </p:nvSpPr>
              <p:spPr bwMode="auto">
                <a:xfrm>
                  <a:off x="2849" y="3439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6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506"/>
                <p:cNvSpPr>
                  <a:spLocks/>
                </p:cNvSpPr>
                <p:nvPr/>
              </p:nvSpPr>
              <p:spPr bwMode="auto">
                <a:xfrm>
                  <a:off x="2867" y="3440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2" y="21"/>
                    </a:cxn>
                    <a:cxn ang="0">
                      <a:pos x="16" y="21"/>
                    </a:cxn>
                    <a:cxn ang="0">
                      <a:pos x="19" y="18"/>
                    </a:cxn>
                    <a:cxn ang="0">
                      <a:pos x="21" y="15"/>
                    </a:cxn>
                    <a:cxn ang="0">
                      <a:pos x="23" y="10"/>
                    </a:cxn>
                    <a:cxn ang="0">
                      <a:pos x="21" y="7"/>
                    </a:cxn>
                    <a:cxn ang="0">
                      <a:pos x="19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4" y="18"/>
                    </a:cxn>
                    <a:cxn ang="0">
                      <a:pos x="8" y="21"/>
                    </a:cxn>
                    <a:cxn ang="0">
                      <a:pos x="12" y="21"/>
                    </a:cxn>
                  </a:cxnLst>
                  <a:rect l="0" t="0" r="r" b="b"/>
                  <a:pathLst>
                    <a:path w="23" h="21">
                      <a:moveTo>
                        <a:pt x="12" y="21"/>
                      </a:moveTo>
                      <a:lnTo>
                        <a:pt x="16" y="21"/>
                      </a:lnTo>
                      <a:lnTo>
                        <a:pt x="19" y="18"/>
                      </a:lnTo>
                      <a:lnTo>
                        <a:pt x="21" y="15"/>
                      </a:lnTo>
                      <a:lnTo>
                        <a:pt x="23" y="10"/>
                      </a:lnTo>
                      <a:lnTo>
                        <a:pt x="21" y="7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4" y="18"/>
                      </a:lnTo>
                      <a:lnTo>
                        <a:pt x="8" y="21"/>
                      </a:lnTo>
                      <a:lnTo>
                        <a:pt x="1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507"/>
                <p:cNvSpPr>
                  <a:spLocks/>
                </p:cNvSpPr>
                <p:nvPr/>
              </p:nvSpPr>
              <p:spPr bwMode="auto">
                <a:xfrm>
                  <a:off x="2855" y="3298"/>
                  <a:ext cx="124" cy="78"/>
                </a:xfrm>
                <a:custGeom>
                  <a:avLst/>
                  <a:gdLst/>
                  <a:ahLst/>
                  <a:cxnLst>
                    <a:cxn ang="0">
                      <a:pos x="1" y="154"/>
                    </a:cxn>
                    <a:cxn ang="0">
                      <a:pos x="0" y="14"/>
                    </a:cxn>
                    <a:cxn ang="0">
                      <a:pos x="0" y="12"/>
                    </a:cxn>
                    <a:cxn ang="0">
                      <a:pos x="3" y="6"/>
                    </a:cxn>
                    <a:cxn ang="0">
                      <a:pos x="8" y="1"/>
                    </a:cxn>
                    <a:cxn ang="0">
                      <a:pos x="19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1" y="20"/>
                    </a:cxn>
                    <a:cxn ang="0">
                      <a:pos x="27" y="23"/>
                    </a:cxn>
                    <a:cxn ang="0">
                      <a:pos x="20" y="28"/>
                    </a:cxn>
                    <a:cxn ang="0">
                      <a:pos x="19" y="38"/>
                    </a:cxn>
                    <a:cxn ang="0">
                      <a:pos x="16" y="61"/>
                    </a:cxn>
                    <a:cxn ang="0">
                      <a:pos x="11" y="101"/>
                    </a:cxn>
                    <a:cxn ang="0">
                      <a:pos x="5" y="139"/>
                    </a:cxn>
                    <a:cxn ang="0">
                      <a:pos x="1" y="154"/>
                    </a:cxn>
                  </a:cxnLst>
                  <a:rect l="0" t="0" r="r" b="b"/>
                  <a:pathLst>
                    <a:path w="248" h="154">
                      <a:moveTo>
                        <a:pt x="1" y="154"/>
                      </a:move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3" y="6"/>
                      </a:lnTo>
                      <a:lnTo>
                        <a:pt x="8" y="1"/>
                      </a:lnTo>
                      <a:lnTo>
                        <a:pt x="19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1" y="20"/>
                      </a:lnTo>
                      <a:lnTo>
                        <a:pt x="27" y="23"/>
                      </a:lnTo>
                      <a:lnTo>
                        <a:pt x="20" y="28"/>
                      </a:lnTo>
                      <a:lnTo>
                        <a:pt x="19" y="38"/>
                      </a:lnTo>
                      <a:lnTo>
                        <a:pt x="16" y="61"/>
                      </a:lnTo>
                      <a:lnTo>
                        <a:pt x="11" y="101"/>
                      </a:lnTo>
                      <a:lnTo>
                        <a:pt x="5" y="139"/>
                      </a:lnTo>
                      <a:lnTo>
                        <a:pt x="1" y="154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508"/>
                <p:cNvSpPr>
                  <a:spLocks/>
                </p:cNvSpPr>
                <p:nvPr/>
              </p:nvSpPr>
              <p:spPr bwMode="auto">
                <a:xfrm>
                  <a:off x="2860" y="3316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3"/>
                    </a:cxn>
                    <a:cxn ang="0">
                      <a:pos x="243" y="147"/>
                    </a:cxn>
                    <a:cxn ang="0">
                      <a:pos x="239" y="154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5" y="136"/>
                    </a:cxn>
                    <a:cxn ang="0">
                      <a:pos x="217" y="135"/>
                    </a:cxn>
                    <a:cxn ang="0">
                      <a:pos x="223" y="132"/>
                    </a:cxn>
                    <a:cxn ang="0">
                      <a:pos x="228" y="127"/>
                    </a:cxn>
                    <a:cxn ang="0">
                      <a:pos x="229" y="119"/>
                    </a:cxn>
                    <a:cxn ang="0">
                      <a:pos x="232" y="94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3"/>
                      </a:lnTo>
                      <a:lnTo>
                        <a:pt x="243" y="147"/>
                      </a:lnTo>
                      <a:lnTo>
                        <a:pt x="239" y="154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5" y="136"/>
                      </a:lnTo>
                      <a:lnTo>
                        <a:pt x="217" y="135"/>
                      </a:lnTo>
                      <a:lnTo>
                        <a:pt x="223" y="132"/>
                      </a:lnTo>
                      <a:lnTo>
                        <a:pt x="228" y="127"/>
                      </a:lnTo>
                      <a:lnTo>
                        <a:pt x="229" y="119"/>
                      </a:lnTo>
                      <a:lnTo>
                        <a:pt x="232" y="94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509"/>
                <p:cNvSpPr>
                  <a:spLocks/>
                </p:cNvSpPr>
                <p:nvPr/>
              </p:nvSpPr>
              <p:spPr bwMode="auto">
                <a:xfrm>
                  <a:off x="1776" y="3088"/>
                  <a:ext cx="389" cy="210"/>
                </a:xfrm>
                <a:custGeom>
                  <a:avLst/>
                  <a:gdLst/>
                  <a:ahLst/>
                  <a:cxnLst>
                    <a:cxn ang="0">
                      <a:pos x="16" y="325"/>
                    </a:cxn>
                    <a:cxn ang="0">
                      <a:pos x="49" y="298"/>
                    </a:cxn>
                    <a:cxn ang="0">
                      <a:pos x="92" y="281"/>
                    </a:cxn>
                    <a:cxn ang="0">
                      <a:pos x="139" y="271"/>
                    </a:cxn>
                    <a:cxn ang="0">
                      <a:pos x="187" y="270"/>
                    </a:cxn>
                    <a:cxn ang="0">
                      <a:pos x="231" y="271"/>
                    </a:cxn>
                    <a:cxn ang="0">
                      <a:pos x="269" y="274"/>
                    </a:cxn>
                    <a:cxn ang="0">
                      <a:pos x="294" y="278"/>
                    </a:cxn>
                    <a:cxn ang="0">
                      <a:pos x="307" y="279"/>
                    </a:cxn>
                    <a:cxn ang="0">
                      <a:pos x="349" y="282"/>
                    </a:cxn>
                    <a:cxn ang="0">
                      <a:pos x="420" y="287"/>
                    </a:cxn>
                    <a:cxn ang="0">
                      <a:pos x="502" y="290"/>
                    </a:cxn>
                    <a:cxn ang="0">
                      <a:pos x="572" y="289"/>
                    </a:cxn>
                    <a:cxn ang="0">
                      <a:pos x="615" y="266"/>
                    </a:cxn>
                    <a:cxn ang="0">
                      <a:pos x="637" y="236"/>
                    </a:cxn>
                    <a:cxn ang="0">
                      <a:pos x="646" y="214"/>
                    </a:cxn>
                    <a:cxn ang="0">
                      <a:pos x="648" y="208"/>
                    </a:cxn>
                    <a:cxn ang="0">
                      <a:pos x="703" y="42"/>
                    </a:cxn>
                    <a:cxn ang="0">
                      <a:pos x="720" y="14"/>
                    </a:cxn>
                    <a:cxn ang="0">
                      <a:pos x="738" y="1"/>
                    </a:cxn>
                    <a:cxn ang="0">
                      <a:pos x="754" y="0"/>
                    </a:cxn>
                    <a:cxn ang="0">
                      <a:pos x="760" y="1"/>
                    </a:cxn>
                    <a:cxn ang="0">
                      <a:pos x="776" y="20"/>
                    </a:cxn>
                    <a:cxn ang="0">
                      <a:pos x="779" y="50"/>
                    </a:cxn>
                    <a:cxn ang="0">
                      <a:pos x="717" y="243"/>
                    </a:cxn>
                    <a:cxn ang="0">
                      <a:pos x="694" y="293"/>
                    </a:cxn>
                    <a:cxn ang="0">
                      <a:pos x="662" y="328"/>
                    </a:cxn>
                    <a:cxn ang="0">
                      <a:pos x="621" y="353"/>
                    </a:cxn>
                    <a:cxn ang="0">
                      <a:pos x="572" y="366"/>
                    </a:cxn>
                    <a:cxn ang="0">
                      <a:pos x="515" y="372"/>
                    </a:cxn>
                    <a:cxn ang="0">
                      <a:pos x="449" y="371"/>
                    </a:cxn>
                    <a:cxn ang="0">
                      <a:pos x="373" y="364"/>
                    </a:cxn>
                    <a:cxn ang="0">
                      <a:pos x="289" y="357"/>
                    </a:cxn>
                    <a:cxn ang="0">
                      <a:pos x="180" y="352"/>
                    </a:cxn>
                    <a:cxn ang="0">
                      <a:pos x="111" y="361"/>
                    </a:cxn>
                    <a:cxn ang="0">
                      <a:pos x="74" y="379"/>
                    </a:cxn>
                    <a:cxn ang="0">
                      <a:pos x="62" y="394"/>
                    </a:cxn>
                    <a:cxn ang="0">
                      <a:pos x="55" y="417"/>
                    </a:cxn>
                    <a:cxn ang="0">
                      <a:pos x="38" y="413"/>
                    </a:cxn>
                    <a:cxn ang="0">
                      <a:pos x="25" y="412"/>
                    </a:cxn>
                    <a:cxn ang="0">
                      <a:pos x="10" y="401"/>
                    </a:cxn>
                    <a:cxn ang="0">
                      <a:pos x="0" y="379"/>
                    </a:cxn>
                    <a:cxn ang="0">
                      <a:pos x="3" y="350"/>
                    </a:cxn>
                  </a:cxnLst>
                  <a:rect l="0" t="0" r="r" b="b"/>
                  <a:pathLst>
                    <a:path w="779" h="418">
                      <a:moveTo>
                        <a:pt x="5" y="344"/>
                      </a:moveTo>
                      <a:lnTo>
                        <a:pt x="16" y="325"/>
                      </a:lnTo>
                      <a:lnTo>
                        <a:pt x="32" y="311"/>
                      </a:lnTo>
                      <a:lnTo>
                        <a:pt x="49" y="298"/>
                      </a:lnTo>
                      <a:lnTo>
                        <a:pt x="70" y="289"/>
                      </a:lnTo>
                      <a:lnTo>
                        <a:pt x="92" y="281"/>
                      </a:lnTo>
                      <a:lnTo>
                        <a:pt x="114" y="276"/>
                      </a:lnTo>
                      <a:lnTo>
                        <a:pt x="139" y="271"/>
                      </a:lnTo>
                      <a:lnTo>
                        <a:pt x="163" y="270"/>
                      </a:lnTo>
                      <a:lnTo>
                        <a:pt x="187" y="270"/>
                      </a:lnTo>
                      <a:lnTo>
                        <a:pt x="210" y="270"/>
                      </a:lnTo>
                      <a:lnTo>
                        <a:pt x="231" y="271"/>
                      </a:lnTo>
                      <a:lnTo>
                        <a:pt x="251" y="273"/>
                      </a:lnTo>
                      <a:lnTo>
                        <a:pt x="269" y="274"/>
                      </a:lnTo>
                      <a:lnTo>
                        <a:pt x="283" y="276"/>
                      </a:lnTo>
                      <a:lnTo>
                        <a:pt x="294" y="278"/>
                      </a:lnTo>
                      <a:lnTo>
                        <a:pt x="300" y="279"/>
                      </a:lnTo>
                      <a:lnTo>
                        <a:pt x="307" y="279"/>
                      </a:lnTo>
                      <a:lnTo>
                        <a:pt x="322" y="281"/>
                      </a:lnTo>
                      <a:lnTo>
                        <a:pt x="349" y="282"/>
                      </a:lnTo>
                      <a:lnTo>
                        <a:pt x="382" y="285"/>
                      </a:lnTo>
                      <a:lnTo>
                        <a:pt x="420" y="287"/>
                      </a:lnTo>
                      <a:lnTo>
                        <a:pt x="461" y="289"/>
                      </a:lnTo>
                      <a:lnTo>
                        <a:pt x="502" y="290"/>
                      </a:lnTo>
                      <a:lnTo>
                        <a:pt x="544" y="292"/>
                      </a:lnTo>
                      <a:lnTo>
                        <a:pt x="572" y="289"/>
                      </a:lnTo>
                      <a:lnTo>
                        <a:pt x="596" y="279"/>
                      </a:lnTo>
                      <a:lnTo>
                        <a:pt x="615" y="266"/>
                      </a:lnTo>
                      <a:lnTo>
                        <a:pt x="627" y="252"/>
                      </a:lnTo>
                      <a:lnTo>
                        <a:pt x="637" y="236"/>
                      </a:lnTo>
                      <a:lnTo>
                        <a:pt x="643" y="224"/>
                      </a:lnTo>
                      <a:lnTo>
                        <a:pt x="646" y="214"/>
                      </a:lnTo>
                      <a:lnTo>
                        <a:pt x="648" y="210"/>
                      </a:lnTo>
                      <a:lnTo>
                        <a:pt x="648" y="208"/>
                      </a:lnTo>
                      <a:lnTo>
                        <a:pt x="648" y="206"/>
                      </a:lnTo>
                      <a:lnTo>
                        <a:pt x="703" y="42"/>
                      </a:lnTo>
                      <a:lnTo>
                        <a:pt x="711" y="25"/>
                      </a:lnTo>
                      <a:lnTo>
                        <a:pt x="720" y="14"/>
                      </a:lnTo>
                      <a:lnTo>
                        <a:pt x="728" y="6"/>
                      </a:lnTo>
                      <a:lnTo>
                        <a:pt x="738" y="1"/>
                      </a:lnTo>
                      <a:lnTo>
                        <a:pt x="746" y="0"/>
                      </a:lnTo>
                      <a:lnTo>
                        <a:pt x="754" y="0"/>
                      </a:lnTo>
                      <a:lnTo>
                        <a:pt x="758" y="1"/>
                      </a:lnTo>
                      <a:lnTo>
                        <a:pt x="760" y="1"/>
                      </a:lnTo>
                      <a:lnTo>
                        <a:pt x="774" y="6"/>
                      </a:lnTo>
                      <a:lnTo>
                        <a:pt x="776" y="20"/>
                      </a:lnTo>
                      <a:lnTo>
                        <a:pt x="779" y="45"/>
                      </a:lnTo>
                      <a:lnTo>
                        <a:pt x="779" y="50"/>
                      </a:lnTo>
                      <a:lnTo>
                        <a:pt x="779" y="55"/>
                      </a:lnTo>
                      <a:lnTo>
                        <a:pt x="717" y="243"/>
                      </a:lnTo>
                      <a:lnTo>
                        <a:pt x="706" y="270"/>
                      </a:lnTo>
                      <a:lnTo>
                        <a:pt x="694" y="293"/>
                      </a:lnTo>
                      <a:lnTo>
                        <a:pt x="679" y="312"/>
                      </a:lnTo>
                      <a:lnTo>
                        <a:pt x="662" y="328"/>
                      </a:lnTo>
                      <a:lnTo>
                        <a:pt x="643" y="342"/>
                      </a:lnTo>
                      <a:lnTo>
                        <a:pt x="621" y="353"/>
                      </a:lnTo>
                      <a:lnTo>
                        <a:pt x="599" y="361"/>
                      </a:lnTo>
                      <a:lnTo>
                        <a:pt x="572" y="366"/>
                      </a:lnTo>
                      <a:lnTo>
                        <a:pt x="545" y="371"/>
                      </a:lnTo>
                      <a:lnTo>
                        <a:pt x="515" y="372"/>
                      </a:lnTo>
                      <a:lnTo>
                        <a:pt x="482" y="372"/>
                      </a:lnTo>
                      <a:lnTo>
                        <a:pt x="449" y="371"/>
                      </a:lnTo>
                      <a:lnTo>
                        <a:pt x="412" y="369"/>
                      </a:lnTo>
                      <a:lnTo>
                        <a:pt x="373" y="364"/>
                      </a:lnTo>
                      <a:lnTo>
                        <a:pt x="332" y="361"/>
                      </a:lnTo>
                      <a:lnTo>
                        <a:pt x="289" y="357"/>
                      </a:lnTo>
                      <a:lnTo>
                        <a:pt x="229" y="352"/>
                      </a:lnTo>
                      <a:lnTo>
                        <a:pt x="180" y="352"/>
                      </a:lnTo>
                      <a:lnTo>
                        <a:pt x="141" y="355"/>
                      </a:lnTo>
                      <a:lnTo>
                        <a:pt x="111" y="361"/>
                      </a:lnTo>
                      <a:lnTo>
                        <a:pt x="89" y="369"/>
                      </a:lnTo>
                      <a:lnTo>
                        <a:pt x="74" y="379"/>
                      </a:lnTo>
                      <a:lnTo>
                        <a:pt x="65" y="387"/>
                      </a:lnTo>
                      <a:lnTo>
                        <a:pt x="62" y="394"/>
                      </a:lnTo>
                      <a:lnTo>
                        <a:pt x="59" y="418"/>
                      </a:lnTo>
                      <a:lnTo>
                        <a:pt x="55" y="417"/>
                      </a:lnTo>
                      <a:lnTo>
                        <a:pt x="48" y="415"/>
                      </a:lnTo>
                      <a:lnTo>
                        <a:pt x="38" y="413"/>
                      </a:lnTo>
                      <a:lnTo>
                        <a:pt x="35" y="413"/>
                      </a:lnTo>
                      <a:lnTo>
                        <a:pt x="25" y="412"/>
                      </a:lnTo>
                      <a:lnTo>
                        <a:pt x="16" y="407"/>
                      </a:lnTo>
                      <a:lnTo>
                        <a:pt x="10" y="401"/>
                      </a:lnTo>
                      <a:lnTo>
                        <a:pt x="5" y="393"/>
                      </a:lnTo>
                      <a:lnTo>
                        <a:pt x="0" y="379"/>
                      </a:lnTo>
                      <a:lnTo>
                        <a:pt x="0" y="363"/>
                      </a:lnTo>
                      <a:lnTo>
                        <a:pt x="3" y="350"/>
                      </a:lnTo>
                      <a:lnTo>
                        <a:pt x="5" y="3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4" name="Freeform 510"/>
                <p:cNvSpPr>
                  <a:spLocks/>
                </p:cNvSpPr>
                <p:nvPr/>
              </p:nvSpPr>
              <p:spPr bwMode="auto">
                <a:xfrm>
                  <a:off x="1787" y="3100"/>
                  <a:ext cx="367" cy="179"/>
                </a:xfrm>
                <a:custGeom>
                  <a:avLst/>
                  <a:gdLst/>
                  <a:ahLst/>
                  <a:cxnLst>
                    <a:cxn ang="0">
                      <a:pos x="697" y="44"/>
                    </a:cxn>
                    <a:cxn ang="0">
                      <a:pos x="679" y="95"/>
                    </a:cxn>
                    <a:cxn ang="0">
                      <a:pos x="662" y="149"/>
                    </a:cxn>
                    <a:cxn ang="0">
                      <a:pos x="649" y="185"/>
                    </a:cxn>
                    <a:cxn ang="0">
                      <a:pos x="646" y="196"/>
                    </a:cxn>
                    <a:cxn ang="0">
                      <a:pos x="635" y="223"/>
                    </a:cxn>
                    <a:cxn ang="0">
                      <a:pos x="608" y="259"/>
                    </a:cxn>
                    <a:cxn ang="0">
                      <a:pos x="556" y="286"/>
                    </a:cxn>
                    <a:cxn ang="0">
                      <a:pos x="479" y="291"/>
                    </a:cxn>
                    <a:cxn ang="0">
                      <a:pos x="397" y="288"/>
                    </a:cxn>
                    <a:cxn ang="0">
                      <a:pos x="324" y="283"/>
                    </a:cxn>
                    <a:cxn ang="0">
                      <a:pos x="280" y="280"/>
                    </a:cxn>
                    <a:cxn ang="0">
                      <a:pos x="270" y="280"/>
                    </a:cxn>
                    <a:cxn ang="0">
                      <a:pos x="253" y="277"/>
                    </a:cxn>
                    <a:cxn ang="0">
                      <a:pos x="220" y="273"/>
                    </a:cxn>
                    <a:cxn ang="0">
                      <a:pos x="179" y="270"/>
                    </a:cxn>
                    <a:cxn ang="0">
                      <a:pos x="133" y="270"/>
                    </a:cxn>
                    <a:cxn ang="0">
                      <a:pos x="87" y="277"/>
                    </a:cxn>
                    <a:cxn ang="0">
                      <a:pos x="46" y="291"/>
                    </a:cxn>
                    <a:cxn ang="0">
                      <a:pos x="16" y="315"/>
                    </a:cxn>
                    <a:cxn ang="0">
                      <a:pos x="3" y="334"/>
                    </a:cxn>
                    <a:cxn ang="0">
                      <a:pos x="0" y="349"/>
                    </a:cxn>
                    <a:cxn ang="0">
                      <a:pos x="5" y="349"/>
                    </a:cxn>
                    <a:cxn ang="0">
                      <a:pos x="26" y="327"/>
                    </a:cxn>
                    <a:cxn ang="0">
                      <a:pos x="68" y="307"/>
                    </a:cxn>
                    <a:cxn ang="0">
                      <a:pos x="149" y="296"/>
                    </a:cxn>
                    <a:cxn ang="0">
                      <a:pos x="245" y="296"/>
                    </a:cxn>
                    <a:cxn ang="0">
                      <a:pos x="323" y="302"/>
                    </a:cxn>
                    <a:cxn ang="0">
                      <a:pos x="395" y="308"/>
                    </a:cxn>
                    <a:cxn ang="0">
                      <a:pos x="458" y="315"/>
                    </a:cxn>
                    <a:cxn ang="0">
                      <a:pos x="515" y="316"/>
                    </a:cxn>
                    <a:cxn ang="0">
                      <a:pos x="564" y="313"/>
                    </a:cxn>
                    <a:cxn ang="0">
                      <a:pos x="604" y="299"/>
                    </a:cxn>
                    <a:cxn ang="0">
                      <a:pos x="632" y="273"/>
                    </a:cxn>
                    <a:cxn ang="0">
                      <a:pos x="716" y="30"/>
                    </a:cxn>
                    <a:cxn ang="0">
                      <a:pos x="735" y="29"/>
                    </a:cxn>
                    <a:cxn ang="0">
                      <a:pos x="735" y="26"/>
                    </a:cxn>
                    <a:cxn ang="0">
                      <a:pos x="732" y="0"/>
                    </a:cxn>
                    <a:cxn ang="0">
                      <a:pos x="722" y="2"/>
                    </a:cxn>
                    <a:cxn ang="0">
                      <a:pos x="703" y="27"/>
                    </a:cxn>
                  </a:cxnLst>
                  <a:rect l="0" t="0" r="r" b="b"/>
                  <a:pathLst>
                    <a:path w="735" h="359">
                      <a:moveTo>
                        <a:pt x="703" y="27"/>
                      </a:moveTo>
                      <a:lnTo>
                        <a:pt x="697" y="44"/>
                      </a:lnTo>
                      <a:lnTo>
                        <a:pt x="689" y="68"/>
                      </a:lnTo>
                      <a:lnTo>
                        <a:pt x="679" y="95"/>
                      </a:lnTo>
                      <a:lnTo>
                        <a:pt x="672" y="122"/>
                      </a:lnTo>
                      <a:lnTo>
                        <a:pt x="662" y="149"/>
                      </a:lnTo>
                      <a:lnTo>
                        <a:pt x="654" y="171"/>
                      </a:lnTo>
                      <a:lnTo>
                        <a:pt x="649" y="185"/>
                      </a:lnTo>
                      <a:lnTo>
                        <a:pt x="648" y="191"/>
                      </a:lnTo>
                      <a:lnTo>
                        <a:pt x="646" y="196"/>
                      </a:lnTo>
                      <a:lnTo>
                        <a:pt x="643" y="207"/>
                      </a:lnTo>
                      <a:lnTo>
                        <a:pt x="635" y="223"/>
                      </a:lnTo>
                      <a:lnTo>
                        <a:pt x="624" y="240"/>
                      </a:lnTo>
                      <a:lnTo>
                        <a:pt x="608" y="259"/>
                      </a:lnTo>
                      <a:lnTo>
                        <a:pt x="585" y="275"/>
                      </a:lnTo>
                      <a:lnTo>
                        <a:pt x="556" y="286"/>
                      </a:lnTo>
                      <a:lnTo>
                        <a:pt x="520" y="291"/>
                      </a:lnTo>
                      <a:lnTo>
                        <a:pt x="479" y="291"/>
                      </a:lnTo>
                      <a:lnTo>
                        <a:pt x="438" y="289"/>
                      </a:lnTo>
                      <a:lnTo>
                        <a:pt x="397" y="288"/>
                      </a:lnTo>
                      <a:lnTo>
                        <a:pt x="357" y="285"/>
                      </a:lnTo>
                      <a:lnTo>
                        <a:pt x="324" y="283"/>
                      </a:lnTo>
                      <a:lnTo>
                        <a:pt x="297" y="281"/>
                      </a:lnTo>
                      <a:lnTo>
                        <a:pt x="280" y="280"/>
                      </a:lnTo>
                      <a:lnTo>
                        <a:pt x="274" y="280"/>
                      </a:lnTo>
                      <a:lnTo>
                        <a:pt x="270" y="280"/>
                      </a:lnTo>
                      <a:lnTo>
                        <a:pt x="264" y="278"/>
                      </a:lnTo>
                      <a:lnTo>
                        <a:pt x="253" y="277"/>
                      </a:lnTo>
                      <a:lnTo>
                        <a:pt x="237" y="275"/>
                      </a:lnTo>
                      <a:lnTo>
                        <a:pt x="220" y="273"/>
                      </a:lnTo>
                      <a:lnTo>
                        <a:pt x="201" y="272"/>
                      </a:lnTo>
                      <a:lnTo>
                        <a:pt x="179" y="270"/>
                      </a:lnTo>
                      <a:lnTo>
                        <a:pt x="157" y="270"/>
                      </a:lnTo>
                      <a:lnTo>
                        <a:pt x="133" y="270"/>
                      </a:lnTo>
                      <a:lnTo>
                        <a:pt x="109" y="273"/>
                      </a:lnTo>
                      <a:lnTo>
                        <a:pt x="87" y="277"/>
                      </a:lnTo>
                      <a:lnTo>
                        <a:pt x="65" y="283"/>
                      </a:lnTo>
                      <a:lnTo>
                        <a:pt x="46" y="291"/>
                      </a:lnTo>
                      <a:lnTo>
                        <a:pt x="29" y="302"/>
                      </a:lnTo>
                      <a:lnTo>
                        <a:pt x="16" y="315"/>
                      </a:lnTo>
                      <a:lnTo>
                        <a:pt x="5" y="330"/>
                      </a:lnTo>
                      <a:lnTo>
                        <a:pt x="3" y="334"/>
                      </a:lnTo>
                      <a:lnTo>
                        <a:pt x="2" y="340"/>
                      </a:lnTo>
                      <a:lnTo>
                        <a:pt x="0" y="349"/>
                      </a:lnTo>
                      <a:lnTo>
                        <a:pt x="2" y="359"/>
                      </a:lnTo>
                      <a:lnTo>
                        <a:pt x="5" y="349"/>
                      </a:lnTo>
                      <a:lnTo>
                        <a:pt x="13" y="338"/>
                      </a:lnTo>
                      <a:lnTo>
                        <a:pt x="26" y="327"/>
                      </a:lnTo>
                      <a:lnTo>
                        <a:pt x="43" y="316"/>
                      </a:lnTo>
                      <a:lnTo>
                        <a:pt x="68" y="307"/>
                      </a:lnTo>
                      <a:lnTo>
                        <a:pt x="103" y="300"/>
                      </a:lnTo>
                      <a:lnTo>
                        <a:pt x="149" y="296"/>
                      </a:lnTo>
                      <a:lnTo>
                        <a:pt x="204" y="294"/>
                      </a:lnTo>
                      <a:lnTo>
                        <a:pt x="245" y="296"/>
                      </a:lnTo>
                      <a:lnTo>
                        <a:pt x="285" y="299"/>
                      </a:lnTo>
                      <a:lnTo>
                        <a:pt x="323" y="302"/>
                      </a:lnTo>
                      <a:lnTo>
                        <a:pt x="359" y="305"/>
                      </a:lnTo>
                      <a:lnTo>
                        <a:pt x="395" y="308"/>
                      </a:lnTo>
                      <a:lnTo>
                        <a:pt x="427" y="311"/>
                      </a:lnTo>
                      <a:lnTo>
                        <a:pt x="458" y="315"/>
                      </a:lnTo>
                      <a:lnTo>
                        <a:pt x="488" y="316"/>
                      </a:lnTo>
                      <a:lnTo>
                        <a:pt x="515" y="316"/>
                      </a:lnTo>
                      <a:lnTo>
                        <a:pt x="540" y="316"/>
                      </a:lnTo>
                      <a:lnTo>
                        <a:pt x="564" y="313"/>
                      </a:lnTo>
                      <a:lnTo>
                        <a:pt x="585" y="307"/>
                      </a:lnTo>
                      <a:lnTo>
                        <a:pt x="604" y="299"/>
                      </a:lnTo>
                      <a:lnTo>
                        <a:pt x="619" y="288"/>
                      </a:lnTo>
                      <a:lnTo>
                        <a:pt x="632" y="273"/>
                      </a:lnTo>
                      <a:lnTo>
                        <a:pt x="643" y="255"/>
                      </a:lnTo>
                      <a:lnTo>
                        <a:pt x="716" y="30"/>
                      </a:lnTo>
                      <a:lnTo>
                        <a:pt x="733" y="30"/>
                      </a:lnTo>
                      <a:lnTo>
                        <a:pt x="735" y="29"/>
                      </a:lnTo>
                      <a:lnTo>
                        <a:pt x="735" y="27"/>
                      </a:lnTo>
                      <a:lnTo>
                        <a:pt x="735" y="26"/>
                      </a:lnTo>
                      <a:lnTo>
                        <a:pt x="735" y="26"/>
                      </a:lnTo>
                      <a:lnTo>
                        <a:pt x="732" y="0"/>
                      </a:lnTo>
                      <a:lnTo>
                        <a:pt x="728" y="0"/>
                      </a:lnTo>
                      <a:lnTo>
                        <a:pt x="722" y="2"/>
                      </a:lnTo>
                      <a:lnTo>
                        <a:pt x="713" y="8"/>
                      </a:lnTo>
                      <a:lnTo>
                        <a:pt x="703" y="27"/>
                      </a:lnTo>
                      <a:close/>
                    </a:path>
                  </a:pathLst>
                </a:custGeom>
                <a:solidFill>
                  <a:srgbClr val="E033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511"/>
                <p:cNvSpPr>
                  <a:spLocks/>
                </p:cNvSpPr>
                <p:nvPr/>
              </p:nvSpPr>
              <p:spPr bwMode="auto">
                <a:xfrm>
                  <a:off x="1788" y="3115"/>
                  <a:ext cx="366" cy="169"/>
                </a:xfrm>
                <a:custGeom>
                  <a:avLst/>
                  <a:gdLst/>
                  <a:ahLst/>
                  <a:cxnLst>
                    <a:cxn ang="0">
                      <a:pos x="630" y="243"/>
                    </a:cxn>
                    <a:cxn ang="0">
                      <a:pos x="602" y="269"/>
                    </a:cxn>
                    <a:cxn ang="0">
                      <a:pos x="562" y="283"/>
                    </a:cxn>
                    <a:cxn ang="0">
                      <a:pos x="513" y="286"/>
                    </a:cxn>
                    <a:cxn ang="0">
                      <a:pos x="456" y="285"/>
                    </a:cxn>
                    <a:cxn ang="0">
                      <a:pos x="393" y="278"/>
                    </a:cxn>
                    <a:cxn ang="0">
                      <a:pos x="321" y="272"/>
                    </a:cxn>
                    <a:cxn ang="0">
                      <a:pos x="243" y="266"/>
                    </a:cxn>
                    <a:cxn ang="0">
                      <a:pos x="147" y="266"/>
                    </a:cxn>
                    <a:cxn ang="0">
                      <a:pos x="66" y="277"/>
                    </a:cxn>
                    <a:cxn ang="0">
                      <a:pos x="24" y="297"/>
                    </a:cxn>
                    <a:cxn ang="0">
                      <a:pos x="3" y="319"/>
                    </a:cxn>
                    <a:cxn ang="0">
                      <a:pos x="3" y="332"/>
                    </a:cxn>
                    <a:cxn ang="0">
                      <a:pos x="9" y="337"/>
                    </a:cxn>
                    <a:cxn ang="0">
                      <a:pos x="14" y="337"/>
                    </a:cxn>
                    <a:cxn ang="0">
                      <a:pos x="16" y="330"/>
                    </a:cxn>
                    <a:cxn ang="0">
                      <a:pos x="24" y="319"/>
                    </a:cxn>
                    <a:cxn ang="0">
                      <a:pos x="38" y="307"/>
                    </a:cxn>
                    <a:cxn ang="0">
                      <a:pos x="63" y="292"/>
                    </a:cxn>
                    <a:cxn ang="0">
                      <a:pos x="101" y="281"/>
                    </a:cxn>
                    <a:cxn ang="0">
                      <a:pos x="153" y="275"/>
                    </a:cxn>
                    <a:cxn ang="0">
                      <a:pos x="224" y="277"/>
                    </a:cxn>
                    <a:cxn ang="0">
                      <a:pos x="313" y="285"/>
                    </a:cxn>
                    <a:cxn ang="0">
                      <a:pos x="392" y="292"/>
                    </a:cxn>
                    <a:cxn ang="0">
                      <a:pos x="461" y="296"/>
                    </a:cxn>
                    <a:cxn ang="0">
                      <a:pos x="520" y="294"/>
                    </a:cxn>
                    <a:cxn ang="0">
                      <a:pos x="568" y="286"/>
                    </a:cxn>
                    <a:cxn ang="0">
                      <a:pos x="608" y="269"/>
                    </a:cxn>
                    <a:cxn ang="0">
                      <a:pos x="640" y="242"/>
                    </a:cxn>
                    <a:cxn ang="0">
                      <a:pos x="662" y="206"/>
                    </a:cxn>
                    <a:cxn ang="0">
                      <a:pos x="684" y="142"/>
                    </a:cxn>
                    <a:cxn ang="0">
                      <a:pos x="704" y="79"/>
                    </a:cxn>
                    <a:cxn ang="0">
                      <a:pos x="720" y="35"/>
                    </a:cxn>
                    <a:cxn ang="0">
                      <a:pos x="728" y="8"/>
                    </a:cxn>
                    <a:cxn ang="0">
                      <a:pos x="714" y="0"/>
                    </a:cxn>
                  </a:cxnLst>
                  <a:rect l="0" t="0" r="r" b="b"/>
                  <a:pathLst>
                    <a:path w="731" h="338">
                      <a:moveTo>
                        <a:pt x="641" y="225"/>
                      </a:moveTo>
                      <a:lnTo>
                        <a:pt x="630" y="243"/>
                      </a:lnTo>
                      <a:lnTo>
                        <a:pt x="617" y="258"/>
                      </a:lnTo>
                      <a:lnTo>
                        <a:pt x="602" y="269"/>
                      </a:lnTo>
                      <a:lnTo>
                        <a:pt x="583" y="277"/>
                      </a:lnTo>
                      <a:lnTo>
                        <a:pt x="562" y="283"/>
                      </a:lnTo>
                      <a:lnTo>
                        <a:pt x="538" y="286"/>
                      </a:lnTo>
                      <a:lnTo>
                        <a:pt x="513" y="286"/>
                      </a:lnTo>
                      <a:lnTo>
                        <a:pt x="486" y="286"/>
                      </a:lnTo>
                      <a:lnTo>
                        <a:pt x="456" y="285"/>
                      </a:lnTo>
                      <a:lnTo>
                        <a:pt x="425" y="281"/>
                      </a:lnTo>
                      <a:lnTo>
                        <a:pt x="393" y="278"/>
                      </a:lnTo>
                      <a:lnTo>
                        <a:pt x="357" y="275"/>
                      </a:lnTo>
                      <a:lnTo>
                        <a:pt x="321" y="272"/>
                      </a:lnTo>
                      <a:lnTo>
                        <a:pt x="283" y="269"/>
                      </a:lnTo>
                      <a:lnTo>
                        <a:pt x="243" y="266"/>
                      </a:lnTo>
                      <a:lnTo>
                        <a:pt x="202" y="264"/>
                      </a:lnTo>
                      <a:lnTo>
                        <a:pt x="147" y="266"/>
                      </a:lnTo>
                      <a:lnTo>
                        <a:pt x="101" y="270"/>
                      </a:lnTo>
                      <a:lnTo>
                        <a:pt x="66" y="277"/>
                      </a:lnTo>
                      <a:lnTo>
                        <a:pt x="41" y="286"/>
                      </a:lnTo>
                      <a:lnTo>
                        <a:pt x="24" y="297"/>
                      </a:lnTo>
                      <a:lnTo>
                        <a:pt x="11" y="308"/>
                      </a:lnTo>
                      <a:lnTo>
                        <a:pt x="3" y="319"/>
                      </a:lnTo>
                      <a:lnTo>
                        <a:pt x="0" y="329"/>
                      </a:lnTo>
                      <a:lnTo>
                        <a:pt x="3" y="332"/>
                      </a:lnTo>
                      <a:lnTo>
                        <a:pt x="6" y="335"/>
                      </a:lnTo>
                      <a:lnTo>
                        <a:pt x="9" y="337"/>
                      </a:lnTo>
                      <a:lnTo>
                        <a:pt x="14" y="338"/>
                      </a:lnTo>
                      <a:lnTo>
                        <a:pt x="14" y="337"/>
                      </a:lnTo>
                      <a:lnTo>
                        <a:pt x="16" y="335"/>
                      </a:lnTo>
                      <a:lnTo>
                        <a:pt x="16" y="330"/>
                      </a:lnTo>
                      <a:lnTo>
                        <a:pt x="19" y="326"/>
                      </a:lnTo>
                      <a:lnTo>
                        <a:pt x="24" y="319"/>
                      </a:lnTo>
                      <a:lnTo>
                        <a:pt x="30" y="313"/>
                      </a:lnTo>
                      <a:lnTo>
                        <a:pt x="38" y="307"/>
                      </a:lnTo>
                      <a:lnTo>
                        <a:pt x="49" y="299"/>
                      </a:lnTo>
                      <a:lnTo>
                        <a:pt x="63" y="292"/>
                      </a:lnTo>
                      <a:lnTo>
                        <a:pt x="80" y="288"/>
                      </a:lnTo>
                      <a:lnTo>
                        <a:pt x="101" y="281"/>
                      </a:lnTo>
                      <a:lnTo>
                        <a:pt x="125" y="278"/>
                      </a:lnTo>
                      <a:lnTo>
                        <a:pt x="153" y="275"/>
                      </a:lnTo>
                      <a:lnTo>
                        <a:pt x="186" y="275"/>
                      </a:lnTo>
                      <a:lnTo>
                        <a:pt x="224" y="277"/>
                      </a:lnTo>
                      <a:lnTo>
                        <a:pt x="268" y="280"/>
                      </a:lnTo>
                      <a:lnTo>
                        <a:pt x="313" y="285"/>
                      </a:lnTo>
                      <a:lnTo>
                        <a:pt x="354" y="289"/>
                      </a:lnTo>
                      <a:lnTo>
                        <a:pt x="392" y="292"/>
                      </a:lnTo>
                      <a:lnTo>
                        <a:pt x="428" y="294"/>
                      </a:lnTo>
                      <a:lnTo>
                        <a:pt x="461" y="296"/>
                      </a:lnTo>
                      <a:lnTo>
                        <a:pt x="491" y="296"/>
                      </a:lnTo>
                      <a:lnTo>
                        <a:pt x="520" y="294"/>
                      </a:lnTo>
                      <a:lnTo>
                        <a:pt x="545" y="291"/>
                      </a:lnTo>
                      <a:lnTo>
                        <a:pt x="568" y="286"/>
                      </a:lnTo>
                      <a:lnTo>
                        <a:pt x="589" y="278"/>
                      </a:lnTo>
                      <a:lnTo>
                        <a:pt x="608" y="269"/>
                      </a:lnTo>
                      <a:lnTo>
                        <a:pt x="624" y="258"/>
                      </a:lnTo>
                      <a:lnTo>
                        <a:pt x="640" y="242"/>
                      </a:lnTo>
                      <a:lnTo>
                        <a:pt x="652" y="225"/>
                      </a:lnTo>
                      <a:lnTo>
                        <a:pt x="662" y="206"/>
                      </a:lnTo>
                      <a:lnTo>
                        <a:pt x="671" y="182"/>
                      </a:lnTo>
                      <a:lnTo>
                        <a:pt x="684" y="142"/>
                      </a:lnTo>
                      <a:lnTo>
                        <a:pt x="695" y="109"/>
                      </a:lnTo>
                      <a:lnTo>
                        <a:pt x="704" y="79"/>
                      </a:lnTo>
                      <a:lnTo>
                        <a:pt x="714" y="56"/>
                      </a:lnTo>
                      <a:lnTo>
                        <a:pt x="720" y="35"/>
                      </a:lnTo>
                      <a:lnTo>
                        <a:pt x="725" y="19"/>
                      </a:lnTo>
                      <a:lnTo>
                        <a:pt x="728" y="8"/>
                      </a:lnTo>
                      <a:lnTo>
                        <a:pt x="731" y="0"/>
                      </a:lnTo>
                      <a:lnTo>
                        <a:pt x="714" y="0"/>
                      </a:lnTo>
                      <a:lnTo>
                        <a:pt x="641" y="225"/>
                      </a:lnTo>
                      <a:close/>
                    </a:path>
                  </a:pathLst>
                </a:custGeom>
                <a:solidFill>
                  <a:srgbClr val="9900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512"/>
                <p:cNvSpPr>
                  <a:spLocks/>
                </p:cNvSpPr>
                <p:nvPr/>
              </p:nvSpPr>
              <p:spPr bwMode="auto">
                <a:xfrm>
                  <a:off x="2139" y="3097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7" y="35"/>
                    </a:cxn>
                    <a:cxn ang="0">
                      <a:pos x="30" y="33"/>
                    </a:cxn>
                    <a:cxn ang="0">
                      <a:pos x="33" y="30"/>
                    </a:cxn>
                    <a:cxn ang="0">
                      <a:pos x="34" y="28"/>
                    </a:cxn>
                    <a:cxn ang="0">
                      <a:pos x="38" y="25"/>
                    </a:cxn>
                    <a:cxn ang="0">
                      <a:pos x="41" y="19"/>
                    </a:cxn>
                    <a:cxn ang="0">
                      <a:pos x="41" y="13"/>
                    </a:cxn>
                    <a:cxn ang="0">
                      <a:pos x="38" y="8"/>
                    </a:cxn>
                    <a:cxn ang="0">
                      <a:pos x="33" y="3"/>
                    </a:cxn>
                    <a:cxn ang="0">
                      <a:pos x="28" y="0"/>
                    </a:cxn>
                    <a:cxn ang="0">
                      <a:pos x="22" y="0"/>
                    </a:cxn>
                    <a:cxn ang="0">
                      <a:pos x="16" y="3"/>
                    </a:cxn>
                    <a:cxn ang="0">
                      <a:pos x="11" y="6"/>
                    </a:cxn>
                    <a:cxn ang="0">
                      <a:pos x="11" y="8"/>
                    </a:cxn>
                    <a:cxn ang="0">
                      <a:pos x="9" y="11"/>
                    </a:cxn>
                    <a:cxn ang="0">
                      <a:pos x="9" y="13"/>
                    </a:cxn>
                    <a:cxn ang="0">
                      <a:pos x="8" y="14"/>
                    </a:cxn>
                    <a:cxn ang="0">
                      <a:pos x="8" y="13"/>
                    </a:cxn>
                    <a:cxn ang="0">
                      <a:pos x="8" y="11"/>
                    </a:cxn>
                    <a:cxn ang="0">
                      <a:pos x="8" y="11"/>
                    </a:cxn>
                    <a:cxn ang="0">
                      <a:pos x="6" y="9"/>
                    </a:cxn>
                    <a:cxn ang="0">
                      <a:pos x="3" y="14"/>
                    </a:cxn>
                    <a:cxn ang="0">
                      <a:pos x="0" y="20"/>
                    </a:cxn>
                    <a:cxn ang="0">
                      <a:pos x="0" y="27"/>
                    </a:cxn>
                    <a:cxn ang="0">
                      <a:pos x="3" y="32"/>
                    </a:cxn>
                    <a:cxn ang="0">
                      <a:pos x="8" y="36"/>
                    </a:cxn>
                    <a:cxn ang="0">
                      <a:pos x="14" y="38"/>
                    </a:cxn>
                    <a:cxn ang="0">
                      <a:pos x="20" y="38"/>
                    </a:cxn>
                    <a:cxn ang="0">
                      <a:pos x="27" y="35"/>
                    </a:cxn>
                    <a:cxn ang="0">
                      <a:pos x="27" y="35"/>
                    </a:cxn>
                  </a:cxnLst>
                  <a:rect l="0" t="0" r="r" b="b"/>
                  <a:pathLst>
                    <a:path w="41" h="38">
                      <a:moveTo>
                        <a:pt x="27" y="35"/>
                      </a:moveTo>
                      <a:lnTo>
                        <a:pt x="30" y="33"/>
                      </a:lnTo>
                      <a:lnTo>
                        <a:pt x="33" y="30"/>
                      </a:lnTo>
                      <a:lnTo>
                        <a:pt x="34" y="28"/>
                      </a:lnTo>
                      <a:lnTo>
                        <a:pt x="38" y="25"/>
                      </a:lnTo>
                      <a:lnTo>
                        <a:pt x="41" y="19"/>
                      </a:lnTo>
                      <a:lnTo>
                        <a:pt x="41" y="13"/>
                      </a:lnTo>
                      <a:lnTo>
                        <a:pt x="38" y="8"/>
                      </a:lnTo>
                      <a:lnTo>
                        <a:pt x="33" y="3"/>
                      </a:lnTo>
                      <a:lnTo>
                        <a:pt x="28" y="0"/>
                      </a:lnTo>
                      <a:lnTo>
                        <a:pt x="22" y="0"/>
                      </a:lnTo>
                      <a:lnTo>
                        <a:pt x="16" y="3"/>
                      </a:lnTo>
                      <a:lnTo>
                        <a:pt x="11" y="6"/>
                      </a:lnTo>
                      <a:lnTo>
                        <a:pt x="11" y="8"/>
                      </a:lnTo>
                      <a:lnTo>
                        <a:pt x="9" y="11"/>
                      </a:lnTo>
                      <a:lnTo>
                        <a:pt x="9" y="13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6" y="9"/>
                      </a:lnTo>
                      <a:lnTo>
                        <a:pt x="3" y="14"/>
                      </a:lnTo>
                      <a:lnTo>
                        <a:pt x="0" y="20"/>
                      </a:lnTo>
                      <a:lnTo>
                        <a:pt x="0" y="27"/>
                      </a:lnTo>
                      <a:lnTo>
                        <a:pt x="3" y="32"/>
                      </a:lnTo>
                      <a:lnTo>
                        <a:pt x="8" y="36"/>
                      </a:lnTo>
                      <a:lnTo>
                        <a:pt x="14" y="38"/>
                      </a:lnTo>
                      <a:lnTo>
                        <a:pt x="20" y="38"/>
                      </a:lnTo>
                      <a:lnTo>
                        <a:pt x="27" y="35"/>
                      </a:lnTo>
                      <a:lnTo>
                        <a:pt x="27" y="3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7" name="Freeform 513"/>
                <p:cNvSpPr>
                  <a:spLocks/>
                </p:cNvSpPr>
                <p:nvPr/>
              </p:nvSpPr>
              <p:spPr bwMode="auto">
                <a:xfrm>
                  <a:off x="1598" y="2971"/>
                  <a:ext cx="409" cy="370"/>
                </a:xfrm>
                <a:custGeom>
                  <a:avLst/>
                  <a:gdLst/>
                  <a:ahLst/>
                  <a:cxnLst>
                    <a:cxn ang="0">
                      <a:pos x="802" y="649"/>
                    </a:cxn>
                    <a:cxn ang="0">
                      <a:pos x="744" y="602"/>
                    </a:cxn>
                    <a:cxn ang="0">
                      <a:pos x="748" y="586"/>
                    </a:cxn>
                    <a:cxn ang="0">
                      <a:pos x="750" y="483"/>
                    </a:cxn>
                    <a:cxn ang="0">
                      <a:pos x="745" y="463"/>
                    </a:cxn>
                    <a:cxn ang="0">
                      <a:pos x="734" y="445"/>
                    </a:cxn>
                    <a:cxn ang="0">
                      <a:pos x="715" y="434"/>
                    </a:cxn>
                    <a:cxn ang="0">
                      <a:pos x="695" y="429"/>
                    </a:cxn>
                    <a:cxn ang="0">
                      <a:pos x="660" y="422"/>
                    </a:cxn>
                    <a:cxn ang="0">
                      <a:pos x="679" y="395"/>
                    </a:cxn>
                    <a:cxn ang="0">
                      <a:pos x="682" y="57"/>
                    </a:cxn>
                    <a:cxn ang="0">
                      <a:pos x="677" y="35"/>
                    </a:cxn>
                    <a:cxn ang="0">
                      <a:pos x="665" y="17"/>
                    </a:cxn>
                    <a:cxn ang="0">
                      <a:pos x="647" y="5"/>
                    </a:cxn>
                    <a:cxn ang="0">
                      <a:pos x="624" y="0"/>
                    </a:cxn>
                    <a:cxn ang="0">
                      <a:pos x="169" y="1"/>
                    </a:cxn>
                    <a:cxn ang="0">
                      <a:pos x="148" y="9"/>
                    </a:cxn>
                    <a:cxn ang="0">
                      <a:pos x="132" y="25"/>
                    </a:cxn>
                    <a:cxn ang="0">
                      <a:pos x="125" y="46"/>
                    </a:cxn>
                    <a:cxn ang="0">
                      <a:pos x="123" y="377"/>
                    </a:cxn>
                    <a:cxn ang="0">
                      <a:pos x="134" y="409"/>
                    </a:cxn>
                    <a:cxn ang="0">
                      <a:pos x="161" y="429"/>
                    </a:cxn>
                    <a:cxn ang="0">
                      <a:pos x="115" y="431"/>
                    </a:cxn>
                    <a:cxn ang="0">
                      <a:pos x="96" y="439"/>
                    </a:cxn>
                    <a:cxn ang="0">
                      <a:pos x="80" y="453"/>
                    </a:cxn>
                    <a:cxn ang="0">
                      <a:pos x="72" y="472"/>
                    </a:cxn>
                    <a:cxn ang="0">
                      <a:pos x="71" y="576"/>
                    </a:cxn>
                    <a:cxn ang="0">
                      <a:pos x="74" y="594"/>
                    </a:cxn>
                    <a:cxn ang="0">
                      <a:pos x="82" y="608"/>
                    </a:cxn>
                    <a:cxn ang="0">
                      <a:pos x="61" y="621"/>
                    </a:cxn>
                    <a:cxn ang="0">
                      <a:pos x="41" y="635"/>
                    </a:cxn>
                    <a:cxn ang="0">
                      <a:pos x="23" y="644"/>
                    </a:cxn>
                    <a:cxn ang="0">
                      <a:pos x="17" y="649"/>
                    </a:cxn>
                    <a:cxn ang="0">
                      <a:pos x="0" y="658"/>
                    </a:cxn>
                    <a:cxn ang="0">
                      <a:pos x="0" y="676"/>
                    </a:cxn>
                    <a:cxn ang="0">
                      <a:pos x="5" y="701"/>
                    </a:cxn>
                    <a:cxn ang="0">
                      <a:pos x="17" y="722"/>
                    </a:cxn>
                    <a:cxn ang="0">
                      <a:pos x="35" y="734"/>
                    </a:cxn>
                    <a:cxn ang="0">
                      <a:pos x="58" y="739"/>
                    </a:cxn>
                    <a:cxn ang="0">
                      <a:pos x="772" y="737"/>
                    </a:cxn>
                    <a:cxn ang="0">
                      <a:pos x="793" y="728"/>
                    </a:cxn>
                    <a:cxn ang="0">
                      <a:pos x="808" y="712"/>
                    </a:cxn>
                    <a:cxn ang="0">
                      <a:pos x="816" y="688"/>
                    </a:cxn>
                    <a:cxn ang="0">
                      <a:pos x="818" y="668"/>
                    </a:cxn>
                    <a:cxn ang="0">
                      <a:pos x="808" y="652"/>
                    </a:cxn>
                  </a:cxnLst>
                  <a:rect l="0" t="0" r="r" b="b"/>
                  <a:pathLst>
                    <a:path w="818" h="739">
                      <a:moveTo>
                        <a:pt x="808" y="652"/>
                      </a:moveTo>
                      <a:lnTo>
                        <a:pt x="802" y="649"/>
                      </a:lnTo>
                      <a:lnTo>
                        <a:pt x="739" y="609"/>
                      </a:lnTo>
                      <a:lnTo>
                        <a:pt x="744" y="602"/>
                      </a:lnTo>
                      <a:lnTo>
                        <a:pt x="747" y="594"/>
                      </a:lnTo>
                      <a:lnTo>
                        <a:pt x="748" y="586"/>
                      </a:lnTo>
                      <a:lnTo>
                        <a:pt x="750" y="576"/>
                      </a:lnTo>
                      <a:lnTo>
                        <a:pt x="750" y="483"/>
                      </a:lnTo>
                      <a:lnTo>
                        <a:pt x="748" y="472"/>
                      </a:lnTo>
                      <a:lnTo>
                        <a:pt x="745" y="463"/>
                      </a:lnTo>
                      <a:lnTo>
                        <a:pt x="741" y="453"/>
                      </a:lnTo>
                      <a:lnTo>
                        <a:pt x="734" y="445"/>
                      </a:lnTo>
                      <a:lnTo>
                        <a:pt x="725" y="439"/>
                      </a:lnTo>
                      <a:lnTo>
                        <a:pt x="715" y="434"/>
                      </a:lnTo>
                      <a:lnTo>
                        <a:pt x="706" y="431"/>
                      </a:lnTo>
                      <a:lnTo>
                        <a:pt x="695" y="429"/>
                      </a:lnTo>
                      <a:lnTo>
                        <a:pt x="644" y="429"/>
                      </a:lnTo>
                      <a:lnTo>
                        <a:pt x="660" y="422"/>
                      </a:lnTo>
                      <a:lnTo>
                        <a:pt x="671" y="409"/>
                      </a:lnTo>
                      <a:lnTo>
                        <a:pt x="679" y="395"/>
                      </a:lnTo>
                      <a:lnTo>
                        <a:pt x="682" y="377"/>
                      </a:lnTo>
                      <a:lnTo>
                        <a:pt x="682" y="57"/>
                      </a:lnTo>
                      <a:lnTo>
                        <a:pt x="681" y="46"/>
                      </a:lnTo>
                      <a:lnTo>
                        <a:pt x="677" y="35"/>
                      </a:lnTo>
                      <a:lnTo>
                        <a:pt x="673" y="25"/>
                      </a:lnTo>
                      <a:lnTo>
                        <a:pt x="665" y="17"/>
                      </a:lnTo>
                      <a:lnTo>
                        <a:pt x="657" y="9"/>
                      </a:lnTo>
                      <a:lnTo>
                        <a:pt x="647" y="5"/>
                      </a:lnTo>
                      <a:lnTo>
                        <a:pt x="636" y="1"/>
                      </a:lnTo>
                      <a:lnTo>
                        <a:pt x="624" y="0"/>
                      </a:lnTo>
                      <a:lnTo>
                        <a:pt x="181" y="0"/>
                      </a:lnTo>
                      <a:lnTo>
                        <a:pt x="169" y="1"/>
                      </a:lnTo>
                      <a:lnTo>
                        <a:pt x="158" y="5"/>
                      </a:lnTo>
                      <a:lnTo>
                        <a:pt x="148" y="9"/>
                      </a:lnTo>
                      <a:lnTo>
                        <a:pt x="140" y="17"/>
                      </a:lnTo>
                      <a:lnTo>
                        <a:pt x="132" y="25"/>
                      </a:lnTo>
                      <a:lnTo>
                        <a:pt x="128" y="35"/>
                      </a:lnTo>
                      <a:lnTo>
                        <a:pt x="125" y="46"/>
                      </a:lnTo>
                      <a:lnTo>
                        <a:pt x="123" y="57"/>
                      </a:lnTo>
                      <a:lnTo>
                        <a:pt x="123" y="377"/>
                      </a:lnTo>
                      <a:lnTo>
                        <a:pt x="126" y="395"/>
                      </a:lnTo>
                      <a:lnTo>
                        <a:pt x="134" y="409"/>
                      </a:lnTo>
                      <a:lnTo>
                        <a:pt x="145" y="422"/>
                      </a:lnTo>
                      <a:lnTo>
                        <a:pt x="161" y="429"/>
                      </a:lnTo>
                      <a:lnTo>
                        <a:pt x="126" y="429"/>
                      </a:lnTo>
                      <a:lnTo>
                        <a:pt x="115" y="431"/>
                      </a:lnTo>
                      <a:lnTo>
                        <a:pt x="106" y="434"/>
                      </a:lnTo>
                      <a:lnTo>
                        <a:pt x="96" y="439"/>
                      </a:lnTo>
                      <a:lnTo>
                        <a:pt x="87" y="445"/>
                      </a:lnTo>
                      <a:lnTo>
                        <a:pt x="80" y="453"/>
                      </a:lnTo>
                      <a:lnTo>
                        <a:pt x="76" y="463"/>
                      </a:lnTo>
                      <a:lnTo>
                        <a:pt x="72" y="472"/>
                      </a:lnTo>
                      <a:lnTo>
                        <a:pt x="71" y="483"/>
                      </a:lnTo>
                      <a:lnTo>
                        <a:pt x="71" y="576"/>
                      </a:lnTo>
                      <a:lnTo>
                        <a:pt x="72" y="586"/>
                      </a:lnTo>
                      <a:lnTo>
                        <a:pt x="74" y="594"/>
                      </a:lnTo>
                      <a:lnTo>
                        <a:pt x="77" y="600"/>
                      </a:lnTo>
                      <a:lnTo>
                        <a:pt x="82" y="608"/>
                      </a:lnTo>
                      <a:lnTo>
                        <a:pt x="72" y="614"/>
                      </a:lnTo>
                      <a:lnTo>
                        <a:pt x="61" y="621"/>
                      </a:lnTo>
                      <a:lnTo>
                        <a:pt x="50" y="628"/>
                      </a:lnTo>
                      <a:lnTo>
                        <a:pt x="41" y="635"/>
                      </a:lnTo>
                      <a:lnTo>
                        <a:pt x="31" y="639"/>
                      </a:lnTo>
                      <a:lnTo>
                        <a:pt x="23" y="644"/>
                      </a:lnTo>
                      <a:lnTo>
                        <a:pt x="19" y="647"/>
                      </a:lnTo>
                      <a:lnTo>
                        <a:pt x="17" y="649"/>
                      </a:lnTo>
                      <a:lnTo>
                        <a:pt x="8" y="652"/>
                      </a:lnTo>
                      <a:lnTo>
                        <a:pt x="0" y="658"/>
                      </a:lnTo>
                      <a:lnTo>
                        <a:pt x="0" y="668"/>
                      </a:lnTo>
                      <a:lnTo>
                        <a:pt x="0" y="676"/>
                      </a:lnTo>
                      <a:lnTo>
                        <a:pt x="1" y="688"/>
                      </a:lnTo>
                      <a:lnTo>
                        <a:pt x="5" y="701"/>
                      </a:lnTo>
                      <a:lnTo>
                        <a:pt x="9" y="712"/>
                      </a:lnTo>
                      <a:lnTo>
                        <a:pt x="17" y="722"/>
                      </a:lnTo>
                      <a:lnTo>
                        <a:pt x="25" y="728"/>
                      </a:lnTo>
                      <a:lnTo>
                        <a:pt x="35" y="734"/>
                      </a:lnTo>
                      <a:lnTo>
                        <a:pt x="46" y="737"/>
                      </a:lnTo>
                      <a:lnTo>
                        <a:pt x="58" y="739"/>
                      </a:lnTo>
                      <a:lnTo>
                        <a:pt x="760" y="739"/>
                      </a:lnTo>
                      <a:lnTo>
                        <a:pt x="772" y="737"/>
                      </a:lnTo>
                      <a:lnTo>
                        <a:pt x="783" y="734"/>
                      </a:lnTo>
                      <a:lnTo>
                        <a:pt x="793" y="728"/>
                      </a:lnTo>
                      <a:lnTo>
                        <a:pt x="801" y="722"/>
                      </a:lnTo>
                      <a:lnTo>
                        <a:pt x="808" y="712"/>
                      </a:lnTo>
                      <a:lnTo>
                        <a:pt x="813" y="701"/>
                      </a:lnTo>
                      <a:lnTo>
                        <a:pt x="816" y="688"/>
                      </a:lnTo>
                      <a:lnTo>
                        <a:pt x="818" y="676"/>
                      </a:lnTo>
                      <a:lnTo>
                        <a:pt x="818" y="668"/>
                      </a:lnTo>
                      <a:lnTo>
                        <a:pt x="818" y="658"/>
                      </a:lnTo>
                      <a:lnTo>
                        <a:pt x="808" y="6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8" name="Freeform 514"/>
                <p:cNvSpPr>
                  <a:spLocks/>
                </p:cNvSpPr>
                <p:nvPr/>
              </p:nvSpPr>
              <p:spPr bwMode="auto">
                <a:xfrm>
                  <a:off x="1670" y="2981"/>
                  <a:ext cx="260" cy="197"/>
                </a:xfrm>
                <a:custGeom>
                  <a:avLst/>
                  <a:gdLst/>
                  <a:ahLst/>
                  <a:cxnLst>
                    <a:cxn ang="0">
                      <a:pos x="37" y="395"/>
                    </a:cxn>
                    <a:cxn ang="0">
                      <a:pos x="22" y="391"/>
                    </a:cxn>
                    <a:cxn ang="0">
                      <a:pos x="11" y="384"/>
                    </a:cxn>
                    <a:cxn ang="0">
                      <a:pos x="3" y="373"/>
                    </a:cxn>
                    <a:cxn ang="0">
                      <a:pos x="0" y="358"/>
                    </a:cxn>
                    <a:cxn ang="0">
                      <a:pos x="0" y="38"/>
                    </a:cxn>
                    <a:cxn ang="0">
                      <a:pos x="3" y="23"/>
                    </a:cxn>
                    <a:cxn ang="0">
                      <a:pos x="11" y="11"/>
                    </a:cxn>
                    <a:cxn ang="0">
                      <a:pos x="22" y="3"/>
                    </a:cxn>
                    <a:cxn ang="0">
                      <a:pos x="37" y="0"/>
                    </a:cxn>
                    <a:cxn ang="0">
                      <a:pos x="480" y="0"/>
                    </a:cxn>
                    <a:cxn ang="0">
                      <a:pos x="494" y="3"/>
                    </a:cxn>
                    <a:cxn ang="0">
                      <a:pos x="507" y="11"/>
                    </a:cxn>
                    <a:cxn ang="0">
                      <a:pos x="516" y="23"/>
                    </a:cxn>
                    <a:cxn ang="0">
                      <a:pos x="519" y="38"/>
                    </a:cxn>
                    <a:cxn ang="0">
                      <a:pos x="519" y="358"/>
                    </a:cxn>
                    <a:cxn ang="0">
                      <a:pos x="516" y="373"/>
                    </a:cxn>
                    <a:cxn ang="0">
                      <a:pos x="507" y="384"/>
                    </a:cxn>
                    <a:cxn ang="0">
                      <a:pos x="494" y="391"/>
                    </a:cxn>
                    <a:cxn ang="0">
                      <a:pos x="480" y="395"/>
                    </a:cxn>
                    <a:cxn ang="0">
                      <a:pos x="37" y="395"/>
                    </a:cxn>
                  </a:cxnLst>
                  <a:rect l="0" t="0" r="r" b="b"/>
                  <a:pathLst>
                    <a:path w="519" h="395">
                      <a:moveTo>
                        <a:pt x="37" y="395"/>
                      </a:moveTo>
                      <a:lnTo>
                        <a:pt x="22" y="391"/>
                      </a:lnTo>
                      <a:lnTo>
                        <a:pt x="11" y="384"/>
                      </a:lnTo>
                      <a:lnTo>
                        <a:pt x="3" y="373"/>
                      </a:lnTo>
                      <a:lnTo>
                        <a:pt x="0" y="358"/>
                      </a:lnTo>
                      <a:lnTo>
                        <a:pt x="0" y="38"/>
                      </a:lnTo>
                      <a:lnTo>
                        <a:pt x="3" y="23"/>
                      </a:lnTo>
                      <a:lnTo>
                        <a:pt x="11" y="11"/>
                      </a:lnTo>
                      <a:lnTo>
                        <a:pt x="22" y="3"/>
                      </a:lnTo>
                      <a:lnTo>
                        <a:pt x="37" y="0"/>
                      </a:lnTo>
                      <a:lnTo>
                        <a:pt x="480" y="0"/>
                      </a:lnTo>
                      <a:lnTo>
                        <a:pt x="494" y="3"/>
                      </a:lnTo>
                      <a:lnTo>
                        <a:pt x="507" y="11"/>
                      </a:lnTo>
                      <a:lnTo>
                        <a:pt x="516" y="23"/>
                      </a:lnTo>
                      <a:lnTo>
                        <a:pt x="519" y="38"/>
                      </a:lnTo>
                      <a:lnTo>
                        <a:pt x="519" y="358"/>
                      </a:lnTo>
                      <a:lnTo>
                        <a:pt x="516" y="373"/>
                      </a:lnTo>
                      <a:lnTo>
                        <a:pt x="507" y="384"/>
                      </a:lnTo>
                      <a:lnTo>
                        <a:pt x="494" y="391"/>
                      </a:lnTo>
                      <a:lnTo>
                        <a:pt x="480" y="395"/>
                      </a:lnTo>
                      <a:lnTo>
                        <a:pt x="37" y="3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9" name="Freeform 515"/>
                <p:cNvSpPr>
                  <a:spLocks/>
                </p:cNvSpPr>
                <p:nvPr/>
              </p:nvSpPr>
              <p:spPr bwMode="auto">
                <a:xfrm>
                  <a:off x="1797" y="2992"/>
                  <a:ext cx="120" cy="176"/>
                </a:xfrm>
                <a:custGeom>
                  <a:avLst/>
                  <a:gdLst/>
                  <a:ahLst/>
                  <a:cxnLst>
                    <a:cxn ang="0">
                      <a:pos x="0" y="341"/>
                    </a:cxn>
                    <a:cxn ang="0">
                      <a:pos x="0" y="352"/>
                    </a:cxn>
                    <a:cxn ang="0">
                      <a:pos x="208" y="352"/>
                    </a:cxn>
                    <a:cxn ang="0">
                      <a:pos x="226" y="351"/>
                    </a:cxn>
                    <a:cxn ang="0">
                      <a:pos x="235" y="344"/>
                    </a:cxn>
                    <a:cxn ang="0">
                      <a:pos x="240" y="339"/>
                    </a:cxn>
                    <a:cxn ang="0">
                      <a:pos x="240" y="338"/>
                    </a:cxn>
                    <a:cxn ang="0">
                      <a:pos x="240" y="9"/>
                    </a:cxn>
                    <a:cxn ang="0">
                      <a:pos x="238" y="5"/>
                    </a:cxn>
                    <a:cxn ang="0">
                      <a:pos x="235" y="1"/>
                    </a:cxn>
                    <a:cxn ang="0">
                      <a:pos x="234" y="0"/>
                    </a:cxn>
                    <a:cxn ang="0">
                      <a:pos x="23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189" y="8"/>
                    </a:cxn>
                    <a:cxn ang="0">
                      <a:pos x="194" y="11"/>
                    </a:cxn>
                    <a:cxn ang="0">
                      <a:pos x="205" y="19"/>
                    </a:cxn>
                    <a:cxn ang="0">
                      <a:pos x="215" y="32"/>
                    </a:cxn>
                    <a:cxn ang="0">
                      <a:pos x="219" y="47"/>
                    </a:cxn>
                    <a:cxn ang="0">
                      <a:pos x="219" y="306"/>
                    </a:cxn>
                    <a:cxn ang="0">
                      <a:pos x="213" y="325"/>
                    </a:cxn>
                    <a:cxn ang="0">
                      <a:pos x="202" y="335"/>
                    </a:cxn>
                    <a:cxn ang="0">
                      <a:pos x="191" y="339"/>
                    </a:cxn>
                    <a:cxn ang="0">
                      <a:pos x="186" y="339"/>
                    </a:cxn>
                    <a:cxn ang="0">
                      <a:pos x="181" y="339"/>
                    </a:cxn>
                    <a:cxn ang="0">
                      <a:pos x="170" y="339"/>
                    </a:cxn>
                    <a:cxn ang="0">
                      <a:pos x="151" y="339"/>
                    </a:cxn>
                    <a:cxn ang="0">
                      <a:pos x="128" y="339"/>
                    </a:cxn>
                    <a:cxn ang="0">
                      <a:pos x="99" y="341"/>
                    </a:cxn>
                    <a:cxn ang="0">
                      <a:pos x="68" y="341"/>
                    </a:cxn>
                    <a:cxn ang="0">
                      <a:pos x="35" y="341"/>
                    </a:cxn>
                    <a:cxn ang="0">
                      <a:pos x="0" y="341"/>
                    </a:cxn>
                  </a:cxnLst>
                  <a:rect l="0" t="0" r="r" b="b"/>
                  <a:pathLst>
                    <a:path w="240" h="352">
                      <a:moveTo>
                        <a:pt x="0" y="341"/>
                      </a:moveTo>
                      <a:lnTo>
                        <a:pt x="0" y="352"/>
                      </a:lnTo>
                      <a:lnTo>
                        <a:pt x="208" y="352"/>
                      </a:lnTo>
                      <a:lnTo>
                        <a:pt x="226" y="351"/>
                      </a:lnTo>
                      <a:lnTo>
                        <a:pt x="235" y="344"/>
                      </a:lnTo>
                      <a:lnTo>
                        <a:pt x="240" y="339"/>
                      </a:lnTo>
                      <a:lnTo>
                        <a:pt x="240" y="338"/>
                      </a:lnTo>
                      <a:lnTo>
                        <a:pt x="240" y="9"/>
                      </a:lnTo>
                      <a:lnTo>
                        <a:pt x="238" y="5"/>
                      </a:lnTo>
                      <a:lnTo>
                        <a:pt x="235" y="1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89" y="8"/>
                      </a:lnTo>
                      <a:lnTo>
                        <a:pt x="194" y="11"/>
                      </a:lnTo>
                      <a:lnTo>
                        <a:pt x="205" y="19"/>
                      </a:lnTo>
                      <a:lnTo>
                        <a:pt x="215" y="32"/>
                      </a:lnTo>
                      <a:lnTo>
                        <a:pt x="219" y="47"/>
                      </a:lnTo>
                      <a:lnTo>
                        <a:pt x="219" y="306"/>
                      </a:lnTo>
                      <a:lnTo>
                        <a:pt x="213" y="325"/>
                      </a:lnTo>
                      <a:lnTo>
                        <a:pt x="202" y="335"/>
                      </a:lnTo>
                      <a:lnTo>
                        <a:pt x="191" y="339"/>
                      </a:lnTo>
                      <a:lnTo>
                        <a:pt x="186" y="339"/>
                      </a:lnTo>
                      <a:lnTo>
                        <a:pt x="181" y="339"/>
                      </a:lnTo>
                      <a:lnTo>
                        <a:pt x="170" y="339"/>
                      </a:lnTo>
                      <a:lnTo>
                        <a:pt x="151" y="339"/>
                      </a:lnTo>
                      <a:lnTo>
                        <a:pt x="128" y="339"/>
                      </a:lnTo>
                      <a:lnTo>
                        <a:pt x="99" y="341"/>
                      </a:lnTo>
                      <a:lnTo>
                        <a:pt x="68" y="341"/>
                      </a:lnTo>
                      <a:lnTo>
                        <a:pt x="35" y="341"/>
                      </a:lnTo>
                      <a:lnTo>
                        <a:pt x="0" y="34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0" name="Freeform 516"/>
                <p:cNvSpPr>
                  <a:spLocks/>
                </p:cNvSpPr>
                <p:nvPr/>
              </p:nvSpPr>
              <p:spPr bwMode="auto">
                <a:xfrm>
                  <a:off x="1681" y="2992"/>
                  <a:ext cx="116" cy="176"/>
                </a:xfrm>
                <a:custGeom>
                  <a:avLst/>
                  <a:gdLst/>
                  <a:ahLst/>
                  <a:cxnLst>
                    <a:cxn ang="0">
                      <a:pos x="234" y="8"/>
                    </a:cxn>
                    <a:cxn ang="0">
                      <a:pos x="234" y="0"/>
                    </a:cxn>
                    <a:cxn ang="0">
                      <a:pos x="60" y="0"/>
                    </a:cxn>
                    <a:cxn ang="0">
                      <a:pos x="43" y="0"/>
                    </a:cxn>
                    <a:cxn ang="0">
                      <a:pos x="30" y="1"/>
                    </a:cxn>
                    <a:cxn ang="0">
                      <a:pos x="21" y="3"/>
                    </a:cxn>
                    <a:cxn ang="0">
                      <a:pos x="13" y="6"/>
                    </a:cxn>
                    <a:cxn ang="0">
                      <a:pos x="8" y="8"/>
                    </a:cxn>
                    <a:cxn ang="0">
                      <a:pos x="5" y="11"/>
                    </a:cxn>
                    <a:cxn ang="0">
                      <a:pos x="3" y="13"/>
                    </a:cxn>
                    <a:cxn ang="0">
                      <a:pos x="3" y="13"/>
                    </a:cxn>
                    <a:cxn ang="0">
                      <a:pos x="3" y="50"/>
                    </a:cxn>
                    <a:cxn ang="0">
                      <a:pos x="2" y="137"/>
                    </a:cxn>
                    <a:cxn ang="0">
                      <a:pos x="0" y="232"/>
                    </a:cxn>
                    <a:cxn ang="0">
                      <a:pos x="0" y="297"/>
                    </a:cxn>
                    <a:cxn ang="0">
                      <a:pos x="2" y="316"/>
                    </a:cxn>
                    <a:cxn ang="0">
                      <a:pos x="3" y="330"/>
                    </a:cxn>
                    <a:cxn ang="0">
                      <a:pos x="6" y="343"/>
                    </a:cxn>
                    <a:cxn ang="0">
                      <a:pos x="10" y="352"/>
                    </a:cxn>
                    <a:cxn ang="0">
                      <a:pos x="234" y="352"/>
                    </a:cxn>
                    <a:cxn ang="0">
                      <a:pos x="234" y="341"/>
                    </a:cxn>
                    <a:cxn ang="0">
                      <a:pos x="205" y="341"/>
                    </a:cxn>
                    <a:cxn ang="0">
                      <a:pos x="177" y="341"/>
                    </a:cxn>
                    <a:cxn ang="0">
                      <a:pos x="150" y="341"/>
                    </a:cxn>
                    <a:cxn ang="0">
                      <a:pos x="125" y="341"/>
                    </a:cxn>
                    <a:cxn ang="0">
                      <a:pos x="103" y="341"/>
                    </a:cxn>
                    <a:cxn ang="0">
                      <a:pos x="85" y="341"/>
                    </a:cxn>
                    <a:cxn ang="0">
                      <a:pos x="73" y="339"/>
                    </a:cxn>
                    <a:cxn ang="0">
                      <a:pos x="65" y="339"/>
                    </a:cxn>
                    <a:cxn ang="0">
                      <a:pos x="63" y="339"/>
                    </a:cxn>
                    <a:cxn ang="0">
                      <a:pos x="60" y="339"/>
                    </a:cxn>
                    <a:cxn ang="0">
                      <a:pos x="58" y="339"/>
                    </a:cxn>
                    <a:cxn ang="0">
                      <a:pos x="57" y="338"/>
                    </a:cxn>
                    <a:cxn ang="0">
                      <a:pos x="46" y="339"/>
                    </a:cxn>
                    <a:cxn ang="0">
                      <a:pos x="33" y="335"/>
                    </a:cxn>
                    <a:cxn ang="0">
                      <a:pos x="22" y="314"/>
                    </a:cxn>
                    <a:cxn ang="0">
                      <a:pos x="17" y="270"/>
                    </a:cxn>
                    <a:cxn ang="0">
                      <a:pos x="17" y="44"/>
                    </a:cxn>
                    <a:cxn ang="0">
                      <a:pos x="19" y="38"/>
                    </a:cxn>
                    <a:cxn ang="0">
                      <a:pos x="24" y="25"/>
                    </a:cxn>
                    <a:cxn ang="0">
                      <a:pos x="38" y="14"/>
                    </a:cxn>
                    <a:cxn ang="0">
                      <a:pos x="63" y="8"/>
                    </a:cxn>
                    <a:cxn ang="0">
                      <a:pos x="234" y="8"/>
                    </a:cxn>
                  </a:cxnLst>
                  <a:rect l="0" t="0" r="r" b="b"/>
                  <a:pathLst>
                    <a:path w="234" h="352">
                      <a:moveTo>
                        <a:pt x="234" y="8"/>
                      </a:moveTo>
                      <a:lnTo>
                        <a:pt x="234" y="0"/>
                      </a:lnTo>
                      <a:lnTo>
                        <a:pt x="60" y="0"/>
                      </a:lnTo>
                      <a:lnTo>
                        <a:pt x="43" y="0"/>
                      </a:lnTo>
                      <a:lnTo>
                        <a:pt x="30" y="1"/>
                      </a:lnTo>
                      <a:lnTo>
                        <a:pt x="21" y="3"/>
                      </a:lnTo>
                      <a:lnTo>
                        <a:pt x="13" y="6"/>
                      </a:lnTo>
                      <a:lnTo>
                        <a:pt x="8" y="8"/>
                      </a:lnTo>
                      <a:lnTo>
                        <a:pt x="5" y="11"/>
                      </a:lnTo>
                      <a:lnTo>
                        <a:pt x="3" y="13"/>
                      </a:lnTo>
                      <a:lnTo>
                        <a:pt x="3" y="13"/>
                      </a:lnTo>
                      <a:lnTo>
                        <a:pt x="3" y="50"/>
                      </a:lnTo>
                      <a:lnTo>
                        <a:pt x="2" y="137"/>
                      </a:lnTo>
                      <a:lnTo>
                        <a:pt x="0" y="232"/>
                      </a:lnTo>
                      <a:lnTo>
                        <a:pt x="0" y="297"/>
                      </a:lnTo>
                      <a:lnTo>
                        <a:pt x="2" y="316"/>
                      </a:lnTo>
                      <a:lnTo>
                        <a:pt x="3" y="330"/>
                      </a:lnTo>
                      <a:lnTo>
                        <a:pt x="6" y="343"/>
                      </a:lnTo>
                      <a:lnTo>
                        <a:pt x="10" y="352"/>
                      </a:lnTo>
                      <a:lnTo>
                        <a:pt x="234" y="352"/>
                      </a:lnTo>
                      <a:lnTo>
                        <a:pt x="234" y="341"/>
                      </a:lnTo>
                      <a:lnTo>
                        <a:pt x="205" y="341"/>
                      </a:lnTo>
                      <a:lnTo>
                        <a:pt x="177" y="341"/>
                      </a:lnTo>
                      <a:lnTo>
                        <a:pt x="150" y="341"/>
                      </a:lnTo>
                      <a:lnTo>
                        <a:pt x="125" y="341"/>
                      </a:lnTo>
                      <a:lnTo>
                        <a:pt x="103" y="341"/>
                      </a:lnTo>
                      <a:lnTo>
                        <a:pt x="85" y="341"/>
                      </a:lnTo>
                      <a:lnTo>
                        <a:pt x="73" y="339"/>
                      </a:lnTo>
                      <a:lnTo>
                        <a:pt x="65" y="339"/>
                      </a:lnTo>
                      <a:lnTo>
                        <a:pt x="63" y="339"/>
                      </a:lnTo>
                      <a:lnTo>
                        <a:pt x="60" y="339"/>
                      </a:lnTo>
                      <a:lnTo>
                        <a:pt x="58" y="339"/>
                      </a:lnTo>
                      <a:lnTo>
                        <a:pt x="57" y="338"/>
                      </a:lnTo>
                      <a:lnTo>
                        <a:pt x="46" y="339"/>
                      </a:lnTo>
                      <a:lnTo>
                        <a:pt x="33" y="335"/>
                      </a:lnTo>
                      <a:lnTo>
                        <a:pt x="22" y="314"/>
                      </a:lnTo>
                      <a:lnTo>
                        <a:pt x="17" y="270"/>
                      </a:lnTo>
                      <a:lnTo>
                        <a:pt x="17" y="44"/>
                      </a:lnTo>
                      <a:lnTo>
                        <a:pt x="19" y="38"/>
                      </a:lnTo>
                      <a:lnTo>
                        <a:pt x="24" y="25"/>
                      </a:lnTo>
                      <a:lnTo>
                        <a:pt x="38" y="14"/>
                      </a:lnTo>
                      <a:lnTo>
                        <a:pt x="63" y="8"/>
                      </a:lnTo>
                      <a:lnTo>
                        <a:pt x="234" y="8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1" name="Freeform 517"/>
                <p:cNvSpPr>
                  <a:spLocks/>
                </p:cNvSpPr>
                <p:nvPr/>
              </p:nvSpPr>
              <p:spPr bwMode="auto">
                <a:xfrm>
                  <a:off x="1689" y="2996"/>
                  <a:ext cx="218" cy="166"/>
                </a:xfrm>
                <a:custGeom>
                  <a:avLst/>
                  <a:gdLst/>
                  <a:ahLst/>
                  <a:cxnLst>
                    <a:cxn ang="0">
                      <a:pos x="21" y="313"/>
                    </a:cxn>
                    <a:cxn ang="0">
                      <a:pos x="400" y="12"/>
                    </a:cxn>
                    <a:cxn ang="0">
                      <a:pos x="413" y="17"/>
                    </a:cxn>
                    <a:cxn ang="0">
                      <a:pos x="424" y="27"/>
                    </a:cxn>
                    <a:cxn ang="0">
                      <a:pos x="433" y="36"/>
                    </a:cxn>
                    <a:cxn ang="0">
                      <a:pos x="436" y="39"/>
                    </a:cxn>
                    <a:cxn ang="0">
                      <a:pos x="432" y="24"/>
                    </a:cxn>
                    <a:cxn ang="0">
                      <a:pos x="422" y="11"/>
                    </a:cxn>
                    <a:cxn ang="0">
                      <a:pos x="411" y="3"/>
                    </a:cxn>
                    <a:cxn ang="0">
                      <a:pos x="406" y="0"/>
                    </a:cxn>
                    <a:cxn ang="0">
                      <a:pos x="46" y="0"/>
                    </a:cxn>
                    <a:cxn ang="0">
                      <a:pos x="21" y="6"/>
                    </a:cxn>
                    <a:cxn ang="0">
                      <a:pos x="7" y="17"/>
                    </a:cxn>
                    <a:cxn ang="0">
                      <a:pos x="2" y="30"/>
                    </a:cxn>
                    <a:cxn ang="0">
                      <a:pos x="0" y="36"/>
                    </a:cxn>
                    <a:cxn ang="0">
                      <a:pos x="0" y="262"/>
                    </a:cxn>
                    <a:cxn ang="0">
                      <a:pos x="5" y="306"/>
                    </a:cxn>
                    <a:cxn ang="0">
                      <a:pos x="16" y="327"/>
                    </a:cxn>
                    <a:cxn ang="0">
                      <a:pos x="29" y="331"/>
                    </a:cxn>
                    <a:cxn ang="0">
                      <a:pos x="40" y="330"/>
                    </a:cxn>
                    <a:cxn ang="0">
                      <a:pos x="29" y="325"/>
                    </a:cxn>
                    <a:cxn ang="0">
                      <a:pos x="24" y="320"/>
                    </a:cxn>
                    <a:cxn ang="0">
                      <a:pos x="21" y="314"/>
                    </a:cxn>
                    <a:cxn ang="0">
                      <a:pos x="21" y="313"/>
                    </a:cxn>
                  </a:cxnLst>
                  <a:rect l="0" t="0" r="r" b="b"/>
                  <a:pathLst>
                    <a:path w="436" h="331">
                      <a:moveTo>
                        <a:pt x="21" y="313"/>
                      </a:moveTo>
                      <a:lnTo>
                        <a:pt x="400" y="12"/>
                      </a:lnTo>
                      <a:lnTo>
                        <a:pt x="413" y="17"/>
                      </a:lnTo>
                      <a:lnTo>
                        <a:pt x="424" y="27"/>
                      </a:lnTo>
                      <a:lnTo>
                        <a:pt x="433" y="36"/>
                      </a:lnTo>
                      <a:lnTo>
                        <a:pt x="436" y="39"/>
                      </a:lnTo>
                      <a:lnTo>
                        <a:pt x="432" y="24"/>
                      </a:lnTo>
                      <a:lnTo>
                        <a:pt x="422" y="11"/>
                      </a:lnTo>
                      <a:lnTo>
                        <a:pt x="411" y="3"/>
                      </a:lnTo>
                      <a:lnTo>
                        <a:pt x="406" y="0"/>
                      </a:lnTo>
                      <a:lnTo>
                        <a:pt x="46" y="0"/>
                      </a:lnTo>
                      <a:lnTo>
                        <a:pt x="21" y="6"/>
                      </a:lnTo>
                      <a:lnTo>
                        <a:pt x="7" y="17"/>
                      </a:lnTo>
                      <a:lnTo>
                        <a:pt x="2" y="30"/>
                      </a:lnTo>
                      <a:lnTo>
                        <a:pt x="0" y="36"/>
                      </a:lnTo>
                      <a:lnTo>
                        <a:pt x="0" y="262"/>
                      </a:lnTo>
                      <a:lnTo>
                        <a:pt x="5" y="306"/>
                      </a:lnTo>
                      <a:lnTo>
                        <a:pt x="16" y="327"/>
                      </a:lnTo>
                      <a:lnTo>
                        <a:pt x="29" y="331"/>
                      </a:lnTo>
                      <a:lnTo>
                        <a:pt x="40" y="330"/>
                      </a:lnTo>
                      <a:lnTo>
                        <a:pt x="29" y="325"/>
                      </a:lnTo>
                      <a:lnTo>
                        <a:pt x="24" y="320"/>
                      </a:lnTo>
                      <a:lnTo>
                        <a:pt x="21" y="314"/>
                      </a:lnTo>
                      <a:lnTo>
                        <a:pt x="21" y="31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2" name="Freeform 518"/>
                <p:cNvSpPr>
                  <a:spLocks/>
                </p:cNvSpPr>
                <p:nvPr/>
              </p:nvSpPr>
              <p:spPr bwMode="auto">
                <a:xfrm>
                  <a:off x="1685" y="2997"/>
                  <a:ext cx="237" cy="174"/>
                </a:xfrm>
                <a:custGeom>
                  <a:avLst/>
                  <a:gdLst/>
                  <a:ahLst/>
                  <a:cxnLst>
                    <a:cxn ang="0">
                      <a:pos x="464" y="329"/>
                    </a:cxn>
                    <a:cxn ang="0">
                      <a:pos x="464" y="330"/>
                    </a:cxn>
                    <a:cxn ang="0">
                      <a:pos x="459" y="335"/>
                    </a:cxn>
                    <a:cxn ang="0">
                      <a:pos x="450" y="342"/>
                    </a:cxn>
                    <a:cxn ang="0">
                      <a:pos x="432" y="343"/>
                    </a:cxn>
                    <a:cxn ang="0">
                      <a:pos x="0" y="343"/>
                    </a:cxn>
                    <a:cxn ang="0">
                      <a:pos x="1" y="345"/>
                    </a:cxn>
                    <a:cxn ang="0">
                      <a:pos x="1" y="346"/>
                    </a:cxn>
                    <a:cxn ang="0">
                      <a:pos x="1" y="348"/>
                    </a:cxn>
                    <a:cxn ang="0">
                      <a:pos x="3" y="349"/>
                    </a:cxn>
                    <a:cxn ang="0">
                      <a:pos x="4" y="349"/>
                    </a:cxn>
                    <a:cxn ang="0">
                      <a:pos x="6" y="349"/>
                    </a:cxn>
                    <a:cxn ang="0">
                      <a:pos x="6" y="349"/>
                    </a:cxn>
                    <a:cxn ang="0">
                      <a:pos x="7" y="349"/>
                    </a:cxn>
                    <a:cxn ang="0">
                      <a:pos x="450" y="349"/>
                    </a:cxn>
                    <a:cxn ang="0">
                      <a:pos x="459" y="348"/>
                    </a:cxn>
                    <a:cxn ang="0">
                      <a:pos x="467" y="343"/>
                    </a:cxn>
                    <a:cxn ang="0">
                      <a:pos x="472" y="337"/>
                    </a:cxn>
                    <a:cxn ang="0">
                      <a:pos x="473" y="327"/>
                    </a:cxn>
                    <a:cxn ang="0">
                      <a:pos x="473" y="10"/>
                    </a:cxn>
                    <a:cxn ang="0">
                      <a:pos x="472" y="7"/>
                    </a:cxn>
                    <a:cxn ang="0">
                      <a:pos x="469" y="5"/>
                    </a:cxn>
                    <a:cxn ang="0">
                      <a:pos x="467" y="2"/>
                    </a:cxn>
                    <a:cxn ang="0">
                      <a:pos x="464" y="0"/>
                    </a:cxn>
                    <a:cxn ang="0">
                      <a:pos x="464" y="329"/>
                    </a:cxn>
                  </a:cxnLst>
                  <a:rect l="0" t="0" r="r" b="b"/>
                  <a:pathLst>
                    <a:path w="473" h="349">
                      <a:moveTo>
                        <a:pt x="464" y="329"/>
                      </a:moveTo>
                      <a:lnTo>
                        <a:pt x="464" y="330"/>
                      </a:lnTo>
                      <a:lnTo>
                        <a:pt x="459" y="335"/>
                      </a:lnTo>
                      <a:lnTo>
                        <a:pt x="450" y="342"/>
                      </a:lnTo>
                      <a:lnTo>
                        <a:pt x="432" y="343"/>
                      </a:lnTo>
                      <a:lnTo>
                        <a:pt x="0" y="343"/>
                      </a:lnTo>
                      <a:lnTo>
                        <a:pt x="1" y="345"/>
                      </a:lnTo>
                      <a:lnTo>
                        <a:pt x="1" y="346"/>
                      </a:lnTo>
                      <a:lnTo>
                        <a:pt x="1" y="348"/>
                      </a:lnTo>
                      <a:lnTo>
                        <a:pt x="3" y="349"/>
                      </a:lnTo>
                      <a:lnTo>
                        <a:pt x="4" y="349"/>
                      </a:lnTo>
                      <a:lnTo>
                        <a:pt x="6" y="349"/>
                      </a:lnTo>
                      <a:lnTo>
                        <a:pt x="6" y="349"/>
                      </a:lnTo>
                      <a:lnTo>
                        <a:pt x="7" y="349"/>
                      </a:lnTo>
                      <a:lnTo>
                        <a:pt x="450" y="349"/>
                      </a:lnTo>
                      <a:lnTo>
                        <a:pt x="459" y="348"/>
                      </a:lnTo>
                      <a:lnTo>
                        <a:pt x="467" y="343"/>
                      </a:lnTo>
                      <a:lnTo>
                        <a:pt x="472" y="337"/>
                      </a:lnTo>
                      <a:lnTo>
                        <a:pt x="473" y="327"/>
                      </a:lnTo>
                      <a:lnTo>
                        <a:pt x="473" y="10"/>
                      </a:lnTo>
                      <a:lnTo>
                        <a:pt x="472" y="7"/>
                      </a:lnTo>
                      <a:lnTo>
                        <a:pt x="469" y="5"/>
                      </a:lnTo>
                      <a:lnTo>
                        <a:pt x="467" y="2"/>
                      </a:lnTo>
                      <a:lnTo>
                        <a:pt x="464" y="0"/>
                      </a:lnTo>
                      <a:lnTo>
                        <a:pt x="464" y="3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3" name="Freeform 519"/>
                <p:cNvSpPr>
                  <a:spLocks/>
                </p:cNvSpPr>
                <p:nvPr/>
              </p:nvSpPr>
              <p:spPr bwMode="auto">
                <a:xfrm>
                  <a:off x="1677" y="2989"/>
                  <a:ext cx="245" cy="182"/>
                </a:xfrm>
                <a:custGeom>
                  <a:avLst/>
                  <a:gdLst/>
                  <a:ahLst/>
                  <a:cxnLst>
                    <a:cxn ang="0">
                      <a:pos x="466" y="0"/>
                    </a:cxn>
                    <a:cxn ang="0">
                      <a:pos x="23" y="0"/>
                    </a:cxn>
                    <a:cxn ang="0">
                      <a:pos x="14" y="1"/>
                    </a:cxn>
                    <a:cxn ang="0">
                      <a:pos x="8" y="6"/>
                    </a:cxn>
                    <a:cxn ang="0">
                      <a:pos x="1" y="12"/>
                    </a:cxn>
                    <a:cxn ang="0">
                      <a:pos x="0" y="22"/>
                    </a:cxn>
                    <a:cxn ang="0">
                      <a:pos x="0" y="342"/>
                    </a:cxn>
                    <a:cxn ang="0">
                      <a:pos x="1" y="350"/>
                    </a:cxn>
                    <a:cxn ang="0">
                      <a:pos x="4" y="357"/>
                    </a:cxn>
                    <a:cxn ang="0">
                      <a:pos x="11" y="361"/>
                    </a:cxn>
                    <a:cxn ang="0">
                      <a:pos x="19" y="364"/>
                    </a:cxn>
                    <a:cxn ang="0">
                      <a:pos x="17" y="363"/>
                    </a:cxn>
                    <a:cxn ang="0">
                      <a:pos x="17" y="361"/>
                    </a:cxn>
                    <a:cxn ang="0">
                      <a:pos x="17" y="360"/>
                    </a:cxn>
                    <a:cxn ang="0">
                      <a:pos x="16" y="358"/>
                    </a:cxn>
                    <a:cxn ang="0">
                      <a:pos x="12" y="349"/>
                    </a:cxn>
                    <a:cxn ang="0">
                      <a:pos x="9" y="336"/>
                    </a:cxn>
                    <a:cxn ang="0">
                      <a:pos x="8" y="322"/>
                    </a:cxn>
                    <a:cxn ang="0">
                      <a:pos x="6" y="303"/>
                    </a:cxn>
                    <a:cxn ang="0">
                      <a:pos x="6" y="238"/>
                    </a:cxn>
                    <a:cxn ang="0">
                      <a:pos x="8" y="143"/>
                    </a:cxn>
                    <a:cxn ang="0">
                      <a:pos x="9" y="56"/>
                    </a:cxn>
                    <a:cxn ang="0">
                      <a:pos x="9" y="19"/>
                    </a:cxn>
                    <a:cxn ang="0">
                      <a:pos x="9" y="19"/>
                    </a:cxn>
                    <a:cxn ang="0">
                      <a:pos x="11" y="17"/>
                    </a:cxn>
                    <a:cxn ang="0">
                      <a:pos x="14" y="14"/>
                    </a:cxn>
                    <a:cxn ang="0">
                      <a:pos x="19" y="12"/>
                    </a:cxn>
                    <a:cxn ang="0">
                      <a:pos x="27" y="9"/>
                    </a:cxn>
                    <a:cxn ang="0">
                      <a:pos x="36" y="7"/>
                    </a:cxn>
                    <a:cxn ang="0">
                      <a:pos x="49" y="6"/>
                    </a:cxn>
                    <a:cxn ang="0">
                      <a:pos x="66" y="6"/>
                    </a:cxn>
                    <a:cxn ang="0">
                      <a:pos x="474" y="6"/>
                    </a:cxn>
                    <a:cxn ang="0">
                      <a:pos x="474" y="6"/>
                    </a:cxn>
                    <a:cxn ang="0">
                      <a:pos x="475" y="7"/>
                    </a:cxn>
                    <a:cxn ang="0">
                      <a:pos x="478" y="11"/>
                    </a:cxn>
                    <a:cxn ang="0">
                      <a:pos x="480" y="15"/>
                    </a:cxn>
                    <a:cxn ang="0">
                      <a:pos x="483" y="17"/>
                    </a:cxn>
                    <a:cxn ang="0">
                      <a:pos x="485" y="20"/>
                    </a:cxn>
                    <a:cxn ang="0">
                      <a:pos x="488" y="22"/>
                    </a:cxn>
                    <a:cxn ang="0">
                      <a:pos x="489" y="25"/>
                    </a:cxn>
                    <a:cxn ang="0">
                      <a:pos x="489" y="22"/>
                    </a:cxn>
                    <a:cxn ang="0">
                      <a:pos x="488" y="12"/>
                    </a:cxn>
                    <a:cxn ang="0">
                      <a:pos x="483" y="6"/>
                    </a:cxn>
                    <a:cxn ang="0">
                      <a:pos x="475" y="1"/>
                    </a:cxn>
                    <a:cxn ang="0">
                      <a:pos x="466" y="0"/>
                    </a:cxn>
                  </a:cxnLst>
                  <a:rect l="0" t="0" r="r" b="b"/>
                  <a:pathLst>
                    <a:path w="489" h="364">
                      <a:moveTo>
                        <a:pt x="466" y="0"/>
                      </a:moveTo>
                      <a:lnTo>
                        <a:pt x="23" y="0"/>
                      </a:lnTo>
                      <a:lnTo>
                        <a:pt x="14" y="1"/>
                      </a:lnTo>
                      <a:lnTo>
                        <a:pt x="8" y="6"/>
                      </a:lnTo>
                      <a:lnTo>
                        <a:pt x="1" y="12"/>
                      </a:lnTo>
                      <a:lnTo>
                        <a:pt x="0" y="22"/>
                      </a:lnTo>
                      <a:lnTo>
                        <a:pt x="0" y="342"/>
                      </a:lnTo>
                      <a:lnTo>
                        <a:pt x="1" y="350"/>
                      </a:lnTo>
                      <a:lnTo>
                        <a:pt x="4" y="357"/>
                      </a:lnTo>
                      <a:lnTo>
                        <a:pt x="11" y="361"/>
                      </a:lnTo>
                      <a:lnTo>
                        <a:pt x="19" y="364"/>
                      </a:lnTo>
                      <a:lnTo>
                        <a:pt x="17" y="363"/>
                      </a:lnTo>
                      <a:lnTo>
                        <a:pt x="17" y="361"/>
                      </a:lnTo>
                      <a:lnTo>
                        <a:pt x="17" y="360"/>
                      </a:lnTo>
                      <a:lnTo>
                        <a:pt x="16" y="358"/>
                      </a:lnTo>
                      <a:lnTo>
                        <a:pt x="12" y="349"/>
                      </a:lnTo>
                      <a:lnTo>
                        <a:pt x="9" y="336"/>
                      </a:lnTo>
                      <a:lnTo>
                        <a:pt x="8" y="322"/>
                      </a:lnTo>
                      <a:lnTo>
                        <a:pt x="6" y="303"/>
                      </a:lnTo>
                      <a:lnTo>
                        <a:pt x="6" y="238"/>
                      </a:lnTo>
                      <a:lnTo>
                        <a:pt x="8" y="143"/>
                      </a:lnTo>
                      <a:lnTo>
                        <a:pt x="9" y="56"/>
                      </a:lnTo>
                      <a:lnTo>
                        <a:pt x="9" y="19"/>
                      </a:lnTo>
                      <a:lnTo>
                        <a:pt x="9" y="19"/>
                      </a:lnTo>
                      <a:lnTo>
                        <a:pt x="11" y="17"/>
                      </a:lnTo>
                      <a:lnTo>
                        <a:pt x="14" y="14"/>
                      </a:lnTo>
                      <a:lnTo>
                        <a:pt x="19" y="12"/>
                      </a:lnTo>
                      <a:lnTo>
                        <a:pt x="27" y="9"/>
                      </a:lnTo>
                      <a:lnTo>
                        <a:pt x="36" y="7"/>
                      </a:lnTo>
                      <a:lnTo>
                        <a:pt x="49" y="6"/>
                      </a:lnTo>
                      <a:lnTo>
                        <a:pt x="66" y="6"/>
                      </a:lnTo>
                      <a:lnTo>
                        <a:pt x="474" y="6"/>
                      </a:lnTo>
                      <a:lnTo>
                        <a:pt x="474" y="6"/>
                      </a:lnTo>
                      <a:lnTo>
                        <a:pt x="475" y="7"/>
                      </a:lnTo>
                      <a:lnTo>
                        <a:pt x="478" y="11"/>
                      </a:lnTo>
                      <a:lnTo>
                        <a:pt x="480" y="15"/>
                      </a:lnTo>
                      <a:lnTo>
                        <a:pt x="483" y="17"/>
                      </a:lnTo>
                      <a:lnTo>
                        <a:pt x="485" y="20"/>
                      </a:lnTo>
                      <a:lnTo>
                        <a:pt x="488" y="22"/>
                      </a:lnTo>
                      <a:lnTo>
                        <a:pt x="489" y="25"/>
                      </a:lnTo>
                      <a:lnTo>
                        <a:pt x="489" y="22"/>
                      </a:lnTo>
                      <a:lnTo>
                        <a:pt x="488" y="12"/>
                      </a:lnTo>
                      <a:lnTo>
                        <a:pt x="483" y="6"/>
                      </a:lnTo>
                      <a:lnTo>
                        <a:pt x="475" y="1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4" name="Freeform 520"/>
                <p:cNvSpPr>
                  <a:spLocks/>
                </p:cNvSpPr>
                <p:nvPr/>
              </p:nvSpPr>
              <p:spPr bwMode="auto">
                <a:xfrm>
                  <a:off x="1699" y="3002"/>
                  <a:ext cx="208" cy="161"/>
                </a:xfrm>
                <a:custGeom>
                  <a:avLst/>
                  <a:gdLst/>
                  <a:ahLst/>
                  <a:cxnLst>
                    <a:cxn ang="0">
                      <a:pos x="415" y="27"/>
                    </a:cxn>
                    <a:cxn ang="0">
                      <a:pos x="412" y="24"/>
                    </a:cxn>
                    <a:cxn ang="0">
                      <a:pos x="403" y="15"/>
                    </a:cxn>
                    <a:cxn ang="0">
                      <a:pos x="392" y="5"/>
                    </a:cxn>
                    <a:cxn ang="0">
                      <a:pos x="379" y="0"/>
                    </a:cxn>
                    <a:cxn ang="0">
                      <a:pos x="0" y="301"/>
                    </a:cxn>
                    <a:cxn ang="0">
                      <a:pos x="0" y="302"/>
                    </a:cxn>
                    <a:cxn ang="0">
                      <a:pos x="3" y="308"/>
                    </a:cxn>
                    <a:cxn ang="0">
                      <a:pos x="8" y="313"/>
                    </a:cxn>
                    <a:cxn ang="0">
                      <a:pos x="19" y="318"/>
                    </a:cxn>
                    <a:cxn ang="0">
                      <a:pos x="20" y="319"/>
                    </a:cxn>
                    <a:cxn ang="0">
                      <a:pos x="22" y="319"/>
                    </a:cxn>
                    <a:cxn ang="0">
                      <a:pos x="25" y="319"/>
                    </a:cxn>
                    <a:cxn ang="0">
                      <a:pos x="27" y="319"/>
                    </a:cxn>
                    <a:cxn ang="0">
                      <a:pos x="35" y="319"/>
                    </a:cxn>
                    <a:cxn ang="0">
                      <a:pos x="51" y="321"/>
                    </a:cxn>
                    <a:cxn ang="0">
                      <a:pos x="69" y="321"/>
                    </a:cxn>
                    <a:cxn ang="0">
                      <a:pos x="93" y="321"/>
                    </a:cxn>
                    <a:cxn ang="0">
                      <a:pos x="122" y="321"/>
                    </a:cxn>
                    <a:cxn ang="0">
                      <a:pos x="152" y="321"/>
                    </a:cxn>
                    <a:cxn ang="0">
                      <a:pos x="183" y="321"/>
                    </a:cxn>
                    <a:cxn ang="0">
                      <a:pos x="215" y="321"/>
                    </a:cxn>
                    <a:cxn ang="0">
                      <a:pos x="246" y="321"/>
                    </a:cxn>
                    <a:cxn ang="0">
                      <a:pos x="276" y="321"/>
                    </a:cxn>
                    <a:cxn ang="0">
                      <a:pos x="305" y="319"/>
                    </a:cxn>
                    <a:cxn ang="0">
                      <a:pos x="330" y="319"/>
                    </a:cxn>
                    <a:cxn ang="0">
                      <a:pos x="352" y="319"/>
                    </a:cxn>
                    <a:cxn ang="0">
                      <a:pos x="368" y="319"/>
                    </a:cxn>
                    <a:cxn ang="0">
                      <a:pos x="379" y="319"/>
                    </a:cxn>
                    <a:cxn ang="0">
                      <a:pos x="382" y="319"/>
                    </a:cxn>
                    <a:cxn ang="0">
                      <a:pos x="387" y="319"/>
                    </a:cxn>
                    <a:cxn ang="0">
                      <a:pos x="398" y="315"/>
                    </a:cxn>
                    <a:cxn ang="0">
                      <a:pos x="409" y="305"/>
                    </a:cxn>
                    <a:cxn ang="0">
                      <a:pos x="415" y="286"/>
                    </a:cxn>
                    <a:cxn ang="0">
                      <a:pos x="415" y="27"/>
                    </a:cxn>
                  </a:cxnLst>
                  <a:rect l="0" t="0" r="r" b="b"/>
                  <a:pathLst>
                    <a:path w="415" h="321">
                      <a:moveTo>
                        <a:pt x="415" y="27"/>
                      </a:moveTo>
                      <a:lnTo>
                        <a:pt x="412" y="24"/>
                      </a:lnTo>
                      <a:lnTo>
                        <a:pt x="403" y="15"/>
                      </a:lnTo>
                      <a:lnTo>
                        <a:pt x="392" y="5"/>
                      </a:lnTo>
                      <a:lnTo>
                        <a:pt x="379" y="0"/>
                      </a:lnTo>
                      <a:lnTo>
                        <a:pt x="0" y="301"/>
                      </a:lnTo>
                      <a:lnTo>
                        <a:pt x="0" y="302"/>
                      </a:lnTo>
                      <a:lnTo>
                        <a:pt x="3" y="308"/>
                      </a:lnTo>
                      <a:lnTo>
                        <a:pt x="8" y="313"/>
                      </a:lnTo>
                      <a:lnTo>
                        <a:pt x="19" y="318"/>
                      </a:lnTo>
                      <a:lnTo>
                        <a:pt x="20" y="319"/>
                      </a:lnTo>
                      <a:lnTo>
                        <a:pt x="22" y="319"/>
                      </a:lnTo>
                      <a:lnTo>
                        <a:pt x="25" y="319"/>
                      </a:lnTo>
                      <a:lnTo>
                        <a:pt x="27" y="319"/>
                      </a:lnTo>
                      <a:lnTo>
                        <a:pt x="35" y="319"/>
                      </a:lnTo>
                      <a:lnTo>
                        <a:pt x="51" y="321"/>
                      </a:lnTo>
                      <a:lnTo>
                        <a:pt x="69" y="321"/>
                      </a:lnTo>
                      <a:lnTo>
                        <a:pt x="93" y="321"/>
                      </a:lnTo>
                      <a:lnTo>
                        <a:pt x="122" y="321"/>
                      </a:lnTo>
                      <a:lnTo>
                        <a:pt x="152" y="321"/>
                      </a:lnTo>
                      <a:lnTo>
                        <a:pt x="183" y="321"/>
                      </a:lnTo>
                      <a:lnTo>
                        <a:pt x="215" y="321"/>
                      </a:lnTo>
                      <a:lnTo>
                        <a:pt x="246" y="321"/>
                      </a:lnTo>
                      <a:lnTo>
                        <a:pt x="276" y="321"/>
                      </a:lnTo>
                      <a:lnTo>
                        <a:pt x="305" y="319"/>
                      </a:lnTo>
                      <a:lnTo>
                        <a:pt x="330" y="319"/>
                      </a:lnTo>
                      <a:lnTo>
                        <a:pt x="352" y="319"/>
                      </a:lnTo>
                      <a:lnTo>
                        <a:pt x="368" y="319"/>
                      </a:lnTo>
                      <a:lnTo>
                        <a:pt x="379" y="319"/>
                      </a:lnTo>
                      <a:lnTo>
                        <a:pt x="382" y="319"/>
                      </a:lnTo>
                      <a:lnTo>
                        <a:pt x="387" y="319"/>
                      </a:lnTo>
                      <a:lnTo>
                        <a:pt x="398" y="315"/>
                      </a:lnTo>
                      <a:lnTo>
                        <a:pt x="409" y="305"/>
                      </a:lnTo>
                      <a:lnTo>
                        <a:pt x="415" y="286"/>
                      </a:lnTo>
                      <a:lnTo>
                        <a:pt x="415" y="27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Freeform 521"/>
                <p:cNvSpPr>
                  <a:spLocks/>
                </p:cNvSpPr>
                <p:nvPr/>
              </p:nvSpPr>
              <p:spPr bwMode="auto">
                <a:xfrm>
                  <a:off x="1695" y="3001"/>
                  <a:ext cx="206" cy="158"/>
                </a:xfrm>
                <a:custGeom>
                  <a:avLst/>
                  <a:gdLst/>
                  <a:ahLst/>
                  <a:cxnLst>
                    <a:cxn ang="0">
                      <a:pos x="34" y="316"/>
                    </a:cxn>
                    <a:cxn ang="0">
                      <a:pos x="21" y="313"/>
                    </a:cxn>
                    <a:cxn ang="0">
                      <a:pos x="10" y="305"/>
                    </a:cxn>
                    <a:cxn ang="0">
                      <a:pos x="4" y="294"/>
                    </a:cxn>
                    <a:cxn ang="0">
                      <a:pos x="0" y="281"/>
                    </a:cxn>
                    <a:cxn ang="0">
                      <a:pos x="0" y="33"/>
                    </a:cxn>
                    <a:cxn ang="0">
                      <a:pos x="4" y="21"/>
                    </a:cxn>
                    <a:cxn ang="0">
                      <a:pos x="10" y="10"/>
                    </a:cxn>
                    <a:cxn ang="0">
                      <a:pos x="21" y="3"/>
                    </a:cxn>
                    <a:cxn ang="0">
                      <a:pos x="34" y="0"/>
                    </a:cxn>
                    <a:cxn ang="0">
                      <a:pos x="378" y="0"/>
                    </a:cxn>
                    <a:cxn ang="0">
                      <a:pos x="392" y="3"/>
                    </a:cxn>
                    <a:cxn ang="0">
                      <a:pos x="403" y="10"/>
                    </a:cxn>
                    <a:cxn ang="0">
                      <a:pos x="410" y="21"/>
                    </a:cxn>
                    <a:cxn ang="0">
                      <a:pos x="413" y="33"/>
                    </a:cxn>
                    <a:cxn ang="0">
                      <a:pos x="413" y="281"/>
                    </a:cxn>
                    <a:cxn ang="0">
                      <a:pos x="410" y="294"/>
                    </a:cxn>
                    <a:cxn ang="0">
                      <a:pos x="403" y="305"/>
                    </a:cxn>
                    <a:cxn ang="0">
                      <a:pos x="392" y="313"/>
                    </a:cxn>
                    <a:cxn ang="0">
                      <a:pos x="378" y="316"/>
                    </a:cxn>
                    <a:cxn ang="0">
                      <a:pos x="34" y="316"/>
                    </a:cxn>
                  </a:cxnLst>
                  <a:rect l="0" t="0" r="r" b="b"/>
                  <a:pathLst>
                    <a:path w="413" h="316">
                      <a:moveTo>
                        <a:pt x="34" y="316"/>
                      </a:moveTo>
                      <a:lnTo>
                        <a:pt x="21" y="313"/>
                      </a:lnTo>
                      <a:lnTo>
                        <a:pt x="10" y="305"/>
                      </a:lnTo>
                      <a:lnTo>
                        <a:pt x="4" y="294"/>
                      </a:lnTo>
                      <a:lnTo>
                        <a:pt x="0" y="281"/>
                      </a:lnTo>
                      <a:lnTo>
                        <a:pt x="0" y="33"/>
                      </a:lnTo>
                      <a:lnTo>
                        <a:pt x="4" y="21"/>
                      </a:lnTo>
                      <a:lnTo>
                        <a:pt x="10" y="10"/>
                      </a:lnTo>
                      <a:lnTo>
                        <a:pt x="21" y="3"/>
                      </a:lnTo>
                      <a:lnTo>
                        <a:pt x="34" y="0"/>
                      </a:lnTo>
                      <a:lnTo>
                        <a:pt x="378" y="0"/>
                      </a:lnTo>
                      <a:lnTo>
                        <a:pt x="392" y="3"/>
                      </a:lnTo>
                      <a:lnTo>
                        <a:pt x="403" y="10"/>
                      </a:lnTo>
                      <a:lnTo>
                        <a:pt x="410" y="21"/>
                      </a:lnTo>
                      <a:lnTo>
                        <a:pt x="413" y="33"/>
                      </a:lnTo>
                      <a:lnTo>
                        <a:pt x="413" y="281"/>
                      </a:lnTo>
                      <a:lnTo>
                        <a:pt x="410" y="294"/>
                      </a:lnTo>
                      <a:lnTo>
                        <a:pt x="403" y="305"/>
                      </a:lnTo>
                      <a:lnTo>
                        <a:pt x="392" y="313"/>
                      </a:lnTo>
                      <a:lnTo>
                        <a:pt x="378" y="316"/>
                      </a:lnTo>
                      <a:lnTo>
                        <a:pt x="34" y="3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" name="Freeform 522"/>
                <p:cNvSpPr>
                  <a:spLocks/>
                </p:cNvSpPr>
                <p:nvPr/>
              </p:nvSpPr>
              <p:spPr bwMode="auto">
                <a:xfrm>
                  <a:off x="1703" y="3009"/>
                  <a:ext cx="190" cy="142"/>
                </a:xfrm>
                <a:custGeom>
                  <a:avLst/>
                  <a:gdLst/>
                  <a:ahLst/>
                  <a:cxnLst>
                    <a:cxn ang="0">
                      <a:pos x="362" y="282"/>
                    </a:cxn>
                    <a:cxn ang="0">
                      <a:pos x="370" y="281"/>
                    </a:cxn>
                    <a:cxn ang="0">
                      <a:pos x="376" y="278"/>
                    </a:cxn>
                    <a:cxn ang="0">
                      <a:pos x="379" y="271"/>
                    </a:cxn>
                    <a:cxn ang="0">
                      <a:pos x="381" y="263"/>
                    </a:cxn>
                    <a:cxn ang="0">
                      <a:pos x="381" y="15"/>
                    </a:cxn>
                    <a:cxn ang="0">
                      <a:pos x="379" y="9"/>
                    </a:cxn>
                    <a:cxn ang="0">
                      <a:pos x="376" y="4"/>
                    </a:cxn>
                    <a:cxn ang="0">
                      <a:pos x="370" y="1"/>
                    </a:cxn>
                    <a:cxn ang="0">
                      <a:pos x="362" y="0"/>
                    </a:cxn>
                    <a:cxn ang="0">
                      <a:pos x="18" y="0"/>
                    </a:cxn>
                    <a:cxn ang="0">
                      <a:pos x="11" y="1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263"/>
                    </a:cxn>
                    <a:cxn ang="0">
                      <a:pos x="2" y="271"/>
                    </a:cxn>
                    <a:cxn ang="0">
                      <a:pos x="5" y="278"/>
                    </a:cxn>
                    <a:cxn ang="0">
                      <a:pos x="11" y="281"/>
                    </a:cxn>
                    <a:cxn ang="0">
                      <a:pos x="18" y="282"/>
                    </a:cxn>
                    <a:cxn ang="0">
                      <a:pos x="362" y="282"/>
                    </a:cxn>
                  </a:cxnLst>
                  <a:rect l="0" t="0" r="r" b="b"/>
                  <a:pathLst>
                    <a:path w="381" h="282">
                      <a:moveTo>
                        <a:pt x="362" y="282"/>
                      </a:moveTo>
                      <a:lnTo>
                        <a:pt x="370" y="281"/>
                      </a:lnTo>
                      <a:lnTo>
                        <a:pt x="376" y="278"/>
                      </a:lnTo>
                      <a:lnTo>
                        <a:pt x="379" y="271"/>
                      </a:lnTo>
                      <a:lnTo>
                        <a:pt x="381" y="263"/>
                      </a:lnTo>
                      <a:lnTo>
                        <a:pt x="381" y="15"/>
                      </a:lnTo>
                      <a:lnTo>
                        <a:pt x="379" y="9"/>
                      </a:lnTo>
                      <a:lnTo>
                        <a:pt x="376" y="4"/>
                      </a:lnTo>
                      <a:lnTo>
                        <a:pt x="370" y="1"/>
                      </a:lnTo>
                      <a:lnTo>
                        <a:pt x="362" y="0"/>
                      </a:lnTo>
                      <a:lnTo>
                        <a:pt x="18" y="0"/>
                      </a:lnTo>
                      <a:lnTo>
                        <a:pt x="11" y="1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0" y="263"/>
                      </a:lnTo>
                      <a:lnTo>
                        <a:pt x="2" y="271"/>
                      </a:lnTo>
                      <a:lnTo>
                        <a:pt x="5" y="278"/>
                      </a:lnTo>
                      <a:lnTo>
                        <a:pt x="11" y="281"/>
                      </a:lnTo>
                      <a:lnTo>
                        <a:pt x="18" y="282"/>
                      </a:lnTo>
                      <a:lnTo>
                        <a:pt x="362" y="282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7" name="Freeform 523"/>
                <p:cNvSpPr>
                  <a:spLocks/>
                </p:cNvSpPr>
                <p:nvPr/>
              </p:nvSpPr>
              <p:spPr bwMode="auto">
                <a:xfrm>
                  <a:off x="1711" y="3175"/>
                  <a:ext cx="184" cy="30"/>
                </a:xfrm>
                <a:custGeom>
                  <a:avLst/>
                  <a:gdLst/>
                  <a:ahLst/>
                  <a:cxnLst>
                    <a:cxn ang="0">
                      <a:pos x="325" y="29"/>
                    </a:cxn>
                    <a:cxn ang="0">
                      <a:pos x="281" y="57"/>
                    </a:cxn>
                    <a:cxn ang="0">
                      <a:pos x="276" y="60"/>
                    </a:cxn>
                    <a:cxn ang="0">
                      <a:pos x="272" y="60"/>
                    </a:cxn>
                    <a:cxn ang="0">
                      <a:pos x="77" y="60"/>
                    </a:cxn>
                    <a:cxn ang="0">
                      <a:pos x="71" y="60"/>
                    </a:cxn>
                    <a:cxn ang="0">
                      <a:pos x="66" y="57"/>
                    </a:cxn>
                    <a:cxn ang="0">
                      <a:pos x="33" y="27"/>
                    </a:cxn>
                    <a:cxn ang="0">
                      <a:pos x="0" y="0"/>
                    </a:cxn>
                    <a:cxn ang="0">
                      <a:pos x="43" y="0"/>
                    </a:cxn>
                    <a:cxn ang="0">
                      <a:pos x="318" y="0"/>
                    </a:cxn>
                    <a:cxn ang="0">
                      <a:pos x="370" y="0"/>
                    </a:cxn>
                    <a:cxn ang="0">
                      <a:pos x="325" y="29"/>
                    </a:cxn>
                  </a:cxnLst>
                  <a:rect l="0" t="0" r="r" b="b"/>
                  <a:pathLst>
                    <a:path w="370" h="60">
                      <a:moveTo>
                        <a:pt x="325" y="29"/>
                      </a:moveTo>
                      <a:lnTo>
                        <a:pt x="281" y="57"/>
                      </a:lnTo>
                      <a:lnTo>
                        <a:pt x="276" y="60"/>
                      </a:lnTo>
                      <a:lnTo>
                        <a:pt x="272" y="60"/>
                      </a:lnTo>
                      <a:lnTo>
                        <a:pt x="77" y="60"/>
                      </a:lnTo>
                      <a:lnTo>
                        <a:pt x="71" y="60"/>
                      </a:lnTo>
                      <a:lnTo>
                        <a:pt x="66" y="57"/>
                      </a:lnTo>
                      <a:lnTo>
                        <a:pt x="33" y="27"/>
                      </a:lnTo>
                      <a:lnTo>
                        <a:pt x="0" y="0"/>
                      </a:lnTo>
                      <a:lnTo>
                        <a:pt x="43" y="0"/>
                      </a:lnTo>
                      <a:lnTo>
                        <a:pt x="318" y="0"/>
                      </a:lnTo>
                      <a:lnTo>
                        <a:pt x="370" y="0"/>
                      </a:lnTo>
                      <a:lnTo>
                        <a:pt x="325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8" name="Freeform 524"/>
                <p:cNvSpPr>
                  <a:spLocks/>
                </p:cNvSpPr>
                <p:nvPr/>
              </p:nvSpPr>
              <p:spPr bwMode="auto">
                <a:xfrm>
                  <a:off x="1732" y="3183"/>
                  <a:ext cx="105" cy="14"/>
                </a:xfrm>
                <a:custGeom>
                  <a:avLst/>
                  <a:gdLst/>
                  <a:ahLst/>
                  <a:cxnLst>
                    <a:cxn ang="0">
                      <a:pos x="34" y="29"/>
                    </a:cxn>
                    <a:cxn ang="0">
                      <a:pos x="208" y="29"/>
                    </a:cxn>
                    <a:cxn ang="0">
                      <a:pos x="210" y="29"/>
                    </a:cxn>
                    <a:cxn ang="0">
                      <a:pos x="50" y="27"/>
                    </a:cxn>
                    <a:cxn ang="0">
                      <a:pos x="38" y="0"/>
                    </a:cxn>
                    <a:cxn ang="0">
                      <a:pos x="0" y="0"/>
                    </a:cxn>
                    <a:cxn ang="0">
                      <a:pos x="34" y="29"/>
                    </a:cxn>
                  </a:cxnLst>
                  <a:rect l="0" t="0" r="r" b="b"/>
                  <a:pathLst>
                    <a:path w="210" h="29">
                      <a:moveTo>
                        <a:pt x="34" y="29"/>
                      </a:moveTo>
                      <a:lnTo>
                        <a:pt x="208" y="29"/>
                      </a:lnTo>
                      <a:lnTo>
                        <a:pt x="210" y="29"/>
                      </a:lnTo>
                      <a:lnTo>
                        <a:pt x="50" y="27"/>
                      </a:lnTo>
                      <a:lnTo>
                        <a:pt x="38" y="0"/>
                      </a:lnTo>
                      <a:lnTo>
                        <a:pt x="0" y="0"/>
                      </a:lnTo>
                      <a:lnTo>
                        <a:pt x="34" y="2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9" name="Freeform 525"/>
                <p:cNvSpPr>
                  <a:spLocks/>
                </p:cNvSpPr>
                <p:nvPr/>
              </p:nvSpPr>
              <p:spPr bwMode="auto">
                <a:xfrm>
                  <a:off x="1751" y="3183"/>
                  <a:ext cx="99" cy="14"/>
                </a:xfrm>
                <a:custGeom>
                  <a:avLst/>
                  <a:gdLst/>
                  <a:ahLst/>
                  <a:cxnLst>
                    <a:cxn ang="0">
                      <a:pos x="172" y="29"/>
                    </a:cxn>
                    <a:cxn ang="0">
                      <a:pos x="197" y="0"/>
                    </a:cxn>
                    <a:cxn ang="0">
                      <a:pos x="0" y="0"/>
                    </a:cxn>
                    <a:cxn ang="0">
                      <a:pos x="12" y="27"/>
                    </a:cxn>
                    <a:cxn ang="0">
                      <a:pos x="172" y="29"/>
                    </a:cxn>
                  </a:cxnLst>
                  <a:rect l="0" t="0" r="r" b="b"/>
                  <a:pathLst>
                    <a:path w="197" h="29">
                      <a:moveTo>
                        <a:pt x="172" y="29"/>
                      </a:moveTo>
                      <a:lnTo>
                        <a:pt x="197" y="0"/>
                      </a:lnTo>
                      <a:lnTo>
                        <a:pt x="0" y="0"/>
                      </a:lnTo>
                      <a:lnTo>
                        <a:pt x="12" y="27"/>
                      </a:lnTo>
                      <a:lnTo>
                        <a:pt x="172" y="2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0" name="Freeform 526"/>
                <p:cNvSpPr>
                  <a:spLocks/>
                </p:cNvSpPr>
                <p:nvPr/>
              </p:nvSpPr>
              <p:spPr bwMode="auto">
                <a:xfrm>
                  <a:off x="1836" y="3183"/>
                  <a:ext cx="33" cy="14"/>
                </a:xfrm>
                <a:custGeom>
                  <a:avLst/>
                  <a:gdLst/>
                  <a:ahLst/>
                  <a:cxnLst>
                    <a:cxn ang="0">
                      <a:pos x="0" y="29"/>
                    </a:cxn>
                    <a:cxn ang="0">
                      <a:pos x="21" y="29"/>
                    </a:cxn>
                    <a:cxn ang="0">
                      <a:pos x="67" y="0"/>
                    </a:cxn>
                    <a:cxn ang="0">
                      <a:pos x="27" y="0"/>
                    </a:cxn>
                    <a:cxn ang="0">
                      <a:pos x="2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67" h="29">
                      <a:moveTo>
                        <a:pt x="0" y="29"/>
                      </a:moveTo>
                      <a:lnTo>
                        <a:pt x="21" y="29"/>
                      </a:lnTo>
                      <a:lnTo>
                        <a:pt x="67" y="0"/>
                      </a:lnTo>
                      <a:lnTo>
                        <a:pt x="27" y="0"/>
                      </a:lnTo>
                      <a:lnTo>
                        <a:pt x="2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1" name="Freeform 527"/>
                <p:cNvSpPr>
                  <a:spLocks/>
                </p:cNvSpPr>
                <p:nvPr/>
              </p:nvSpPr>
              <p:spPr bwMode="auto">
                <a:xfrm>
                  <a:off x="1643" y="3196"/>
                  <a:ext cx="321" cy="82"/>
                </a:xfrm>
                <a:custGeom>
                  <a:avLst/>
                  <a:gdLst/>
                  <a:ahLst/>
                  <a:cxnLst>
                    <a:cxn ang="0">
                      <a:pos x="36" y="165"/>
                    </a:cxn>
                    <a:cxn ang="0">
                      <a:pos x="22" y="161"/>
                    </a:cxn>
                    <a:cxn ang="0">
                      <a:pos x="11" y="154"/>
                    </a:cxn>
                    <a:cxn ang="0">
                      <a:pos x="3" y="143"/>
                    </a:cxn>
                    <a:cxn ang="0">
                      <a:pos x="0" y="128"/>
                    </a:cxn>
                    <a:cxn ang="0">
                      <a:pos x="0" y="35"/>
                    </a:cxn>
                    <a:cxn ang="0">
                      <a:pos x="3" y="21"/>
                    </a:cxn>
                    <a:cxn ang="0">
                      <a:pos x="11" y="10"/>
                    </a:cxn>
                    <a:cxn ang="0">
                      <a:pos x="22" y="4"/>
                    </a:cxn>
                    <a:cxn ang="0">
                      <a:pos x="36" y="0"/>
                    </a:cxn>
                    <a:cxn ang="0">
                      <a:pos x="605" y="0"/>
                    </a:cxn>
                    <a:cxn ang="0">
                      <a:pos x="619" y="4"/>
                    </a:cxn>
                    <a:cxn ang="0">
                      <a:pos x="630" y="10"/>
                    </a:cxn>
                    <a:cxn ang="0">
                      <a:pos x="638" y="21"/>
                    </a:cxn>
                    <a:cxn ang="0">
                      <a:pos x="641" y="35"/>
                    </a:cxn>
                    <a:cxn ang="0">
                      <a:pos x="641" y="128"/>
                    </a:cxn>
                    <a:cxn ang="0">
                      <a:pos x="638" y="143"/>
                    </a:cxn>
                    <a:cxn ang="0">
                      <a:pos x="630" y="154"/>
                    </a:cxn>
                    <a:cxn ang="0">
                      <a:pos x="619" y="161"/>
                    </a:cxn>
                    <a:cxn ang="0">
                      <a:pos x="605" y="165"/>
                    </a:cxn>
                    <a:cxn ang="0">
                      <a:pos x="36" y="165"/>
                    </a:cxn>
                  </a:cxnLst>
                  <a:rect l="0" t="0" r="r" b="b"/>
                  <a:pathLst>
                    <a:path w="641" h="165">
                      <a:moveTo>
                        <a:pt x="36" y="165"/>
                      </a:moveTo>
                      <a:lnTo>
                        <a:pt x="22" y="161"/>
                      </a:lnTo>
                      <a:lnTo>
                        <a:pt x="11" y="154"/>
                      </a:lnTo>
                      <a:lnTo>
                        <a:pt x="3" y="143"/>
                      </a:lnTo>
                      <a:lnTo>
                        <a:pt x="0" y="128"/>
                      </a:ln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11" y="10"/>
                      </a:lnTo>
                      <a:lnTo>
                        <a:pt x="22" y="4"/>
                      </a:lnTo>
                      <a:lnTo>
                        <a:pt x="36" y="0"/>
                      </a:lnTo>
                      <a:lnTo>
                        <a:pt x="605" y="0"/>
                      </a:lnTo>
                      <a:lnTo>
                        <a:pt x="619" y="4"/>
                      </a:lnTo>
                      <a:lnTo>
                        <a:pt x="630" y="10"/>
                      </a:lnTo>
                      <a:lnTo>
                        <a:pt x="638" y="21"/>
                      </a:lnTo>
                      <a:lnTo>
                        <a:pt x="641" y="35"/>
                      </a:lnTo>
                      <a:lnTo>
                        <a:pt x="641" y="128"/>
                      </a:lnTo>
                      <a:lnTo>
                        <a:pt x="638" y="143"/>
                      </a:lnTo>
                      <a:lnTo>
                        <a:pt x="630" y="154"/>
                      </a:lnTo>
                      <a:lnTo>
                        <a:pt x="619" y="161"/>
                      </a:lnTo>
                      <a:lnTo>
                        <a:pt x="605" y="165"/>
                      </a:lnTo>
                      <a:lnTo>
                        <a:pt x="36" y="1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2" name="Freeform 528"/>
                <p:cNvSpPr>
                  <a:spLocks/>
                </p:cNvSpPr>
                <p:nvPr/>
              </p:nvSpPr>
              <p:spPr bwMode="auto">
                <a:xfrm>
                  <a:off x="1948" y="3210"/>
                  <a:ext cx="3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3" name="Freeform 529"/>
                <p:cNvSpPr>
                  <a:spLocks/>
                </p:cNvSpPr>
                <p:nvPr/>
              </p:nvSpPr>
              <p:spPr bwMode="auto">
                <a:xfrm>
                  <a:off x="1901" y="3210"/>
                  <a:ext cx="50" cy="42"/>
                </a:xfrm>
                <a:custGeom>
                  <a:avLst/>
                  <a:gdLst/>
                  <a:ahLst/>
                  <a:cxnLst>
                    <a:cxn ang="0">
                      <a:pos x="0" y="49"/>
                    </a:cxn>
                    <a:cxn ang="0">
                      <a:pos x="0" y="84"/>
                    </a:cxn>
                    <a:cxn ang="0">
                      <a:pos x="17" y="84"/>
                    </a:cxn>
                    <a:cxn ang="0">
                      <a:pos x="33" y="84"/>
                    </a:cxn>
                    <a:cxn ang="0">
                      <a:pos x="46" y="84"/>
                    </a:cxn>
                    <a:cxn ang="0">
                      <a:pos x="58" y="84"/>
                    </a:cxn>
                    <a:cxn ang="0">
                      <a:pos x="68" y="84"/>
                    </a:cxn>
                    <a:cxn ang="0">
                      <a:pos x="74" y="84"/>
                    </a:cxn>
                    <a:cxn ang="0">
                      <a:pos x="79" y="84"/>
                    </a:cxn>
                    <a:cxn ang="0">
                      <a:pos x="80" y="84"/>
                    </a:cxn>
                    <a:cxn ang="0">
                      <a:pos x="83" y="80"/>
                    </a:cxn>
                    <a:cxn ang="0">
                      <a:pos x="91" y="74"/>
                    </a:cxn>
                    <a:cxn ang="0">
                      <a:pos x="98" y="61"/>
                    </a:cxn>
                    <a:cxn ang="0">
                      <a:pos x="101" y="47"/>
                    </a:cxn>
                    <a:cxn ang="0">
                      <a:pos x="99" y="30"/>
                    </a:cxn>
                    <a:cxn ang="0">
                      <a:pos x="98" y="16"/>
                    </a:cxn>
                    <a:cxn ang="0">
                      <a:pos x="96" y="5"/>
                    </a:cxn>
                    <a:cxn ang="0">
                      <a:pos x="95" y="0"/>
                    </a:cxn>
                    <a:cxn ang="0">
                      <a:pos x="93" y="0"/>
                    </a:cxn>
                    <a:cxn ang="0">
                      <a:pos x="88" y="0"/>
                    </a:cxn>
                    <a:cxn ang="0">
                      <a:pos x="79" y="0"/>
                    </a:cxn>
                    <a:cxn ang="0">
                      <a:pos x="68" y="0"/>
                    </a:cxn>
                    <a:cxn ang="0">
                      <a:pos x="53" y="0"/>
                    </a:cxn>
                    <a:cxn ang="0">
                      <a:pos x="38" y="0"/>
                    </a:cxn>
                    <a:cxn ang="0">
                      <a:pos x="20" y="0"/>
                    </a:cxn>
                    <a:cxn ang="0">
                      <a:pos x="0" y="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6" y="12"/>
                    </a:cxn>
                    <a:cxn ang="0">
                      <a:pos x="28" y="16"/>
                    </a:cxn>
                    <a:cxn ang="0">
                      <a:pos x="38" y="22"/>
                    </a:cxn>
                    <a:cxn ang="0">
                      <a:pos x="41" y="28"/>
                    </a:cxn>
                    <a:cxn ang="0">
                      <a:pos x="38" y="36"/>
                    </a:cxn>
                    <a:cxn ang="0">
                      <a:pos x="28" y="42"/>
                    </a:cxn>
                    <a:cxn ang="0">
                      <a:pos x="16" y="47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101" h="84">
                      <a:moveTo>
                        <a:pt x="0" y="49"/>
                      </a:moveTo>
                      <a:lnTo>
                        <a:pt x="0" y="84"/>
                      </a:lnTo>
                      <a:lnTo>
                        <a:pt x="17" y="84"/>
                      </a:lnTo>
                      <a:lnTo>
                        <a:pt x="33" y="84"/>
                      </a:lnTo>
                      <a:lnTo>
                        <a:pt x="46" y="84"/>
                      </a:lnTo>
                      <a:lnTo>
                        <a:pt x="58" y="84"/>
                      </a:lnTo>
                      <a:lnTo>
                        <a:pt x="68" y="84"/>
                      </a:lnTo>
                      <a:lnTo>
                        <a:pt x="74" y="84"/>
                      </a:lnTo>
                      <a:lnTo>
                        <a:pt x="79" y="84"/>
                      </a:lnTo>
                      <a:lnTo>
                        <a:pt x="80" y="84"/>
                      </a:lnTo>
                      <a:lnTo>
                        <a:pt x="83" y="80"/>
                      </a:lnTo>
                      <a:lnTo>
                        <a:pt x="91" y="74"/>
                      </a:lnTo>
                      <a:lnTo>
                        <a:pt x="98" y="61"/>
                      </a:lnTo>
                      <a:lnTo>
                        <a:pt x="101" y="47"/>
                      </a:lnTo>
                      <a:lnTo>
                        <a:pt x="99" y="30"/>
                      </a:lnTo>
                      <a:lnTo>
                        <a:pt x="98" y="16"/>
                      </a:lnTo>
                      <a:lnTo>
                        <a:pt x="96" y="5"/>
                      </a:lnTo>
                      <a:lnTo>
                        <a:pt x="95" y="0"/>
                      </a:lnTo>
                      <a:lnTo>
                        <a:pt x="93" y="0"/>
                      </a:lnTo>
                      <a:lnTo>
                        <a:pt x="88" y="0"/>
                      </a:lnTo>
                      <a:lnTo>
                        <a:pt x="79" y="0"/>
                      </a:lnTo>
                      <a:lnTo>
                        <a:pt x="68" y="0"/>
                      </a:lnTo>
                      <a:lnTo>
                        <a:pt x="53" y="0"/>
                      </a:lnTo>
                      <a:lnTo>
                        <a:pt x="38" y="0"/>
                      </a:ln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6" y="12"/>
                      </a:lnTo>
                      <a:lnTo>
                        <a:pt x="28" y="16"/>
                      </a:lnTo>
                      <a:lnTo>
                        <a:pt x="38" y="22"/>
                      </a:lnTo>
                      <a:lnTo>
                        <a:pt x="41" y="28"/>
                      </a:lnTo>
                      <a:lnTo>
                        <a:pt x="38" y="36"/>
                      </a:lnTo>
                      <a:lnTo>
                        <a:pt x="28" y="42"/>
                      </a:lnTo>
                      <a:lnTo>
                        <a:pt x="16" y="47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4" name="Freeform 530"/>
                <p:cNvSpPr>
                  <a:spLocks/>
                </p:cNvSpPr>
                <p:nvPr/>
              </p:nvSpPr>
              <p:spPr bwMode="auto">
                <a:xfrm>
                  <a:off x="1658" y="3210"/>
                  <a:ext cx="243" cy="60"/>
                </a:xfrm>
                <a:custGeom>
                  <a:avLst/>
                  <a:gdLst/>
                  <a:ahLst/>
                  <a:cxnLst>
                    <a:cxn ang="0">
                      <a:pos x="487" y="0"/>
                    </a:cxn>
                    <a:cxn ang="0">
                      <a:pos x="425" y="0"/>
                    </a:cxn>
                    <a:cxn ang="0">
                      <a:pos x="356" y="0"/>
                    </a:cxn>
                    <a:cxn ang="0">
                      <a:pos x="283" y="0"/>
                    </a:cxn>
                    <a:cxn ang="0">
                      <a:pos x="212" y="0"/>
                    </a:cxn>
                    <a:cxn ang="0">
                      <a:pos x="146" y="0"/>
                    </a:cxn>
                    <a:cxn ang="0">
                      <a:pos x="92" y="0"/>
                    </a:cxn>
                    <a:cxn ang="0">
                      <a:pos x="52" y="0"/>
                    </a:cxn>
                    <a:cxn ang="0">
                      <a:pos x="33" y="0"/>
                    </a:cxn>
                    <a:cxn ang="0">
                      <a:pos x="5" y="3"/>
                    </a:cxn>
                    <a:cxn ang="0">
                      <a:pos x="0" y="6"/>
                    </a:cxn>
                    <a:cxn ang="0">
                      <a:pos x="0" y="17"/>
                    </a:cxn>
                    <a:cxn ang="0">
                      <a:pos x="0" y="61"/>
                    </a:cxn>
                    <a:cxn ang="0">
                      <a:pos x="5" y="107"/>
                    </a:cxn>
                    <a:cxn ang="0">
                      <a:pos x="8" y="120"/>
                    </a:cxn>
                    <a:cxn ang="0">
                      <a:pos x="14" y="102"/>
                    </a:cxn>
                    <a:cxn ang="0">
                      <a:pos x="29" y="84"/>
                    </a:cxn>
                    <a:cxn ang="0">
                      <a:pos x="40" y="82"/>
                    </a:cxn>
                    <a:cxn ang="0">
                      <a:pos x="57" y="80"/>
                    </a:cxn>
                    <a:cxn ang="0">
                      <a:pos x="78" y="79"/>
                    </a:cxn>
                    <a:cxn ang="0">
                      <a:pos x="103" y="79"/>
                    </a:cxn>
                    <a:cxn ang="0">
                      <a:pos x="120" y="79"/>
                    </a:cxn>
                    <a:cxn ang="0">
                      <a:pos x="155" y="79"/>
                    </a:cxn>
                    <a:cxn ang="0">
                      <a:pos x="201" y="80"/>
                    </a:cxn>
                    <a:cxn ang="0">
                      <a:pos x="256" y="80"/>
                    </a:cxn>
                    <a:cxn ang="0">
                      <a:pos x="316" y="82"/>
                    </a:cxn>
                    <a:cxn ang="0">
                      <a:pos x="376" y="82"/>
                    </a:cxn>
                    <a:cxn ang="0">
                      <a:pos x="435" y="84"/>
                    </a:cxn>
                    <a:cxn ang="0">
                      <a:pos x="487" y="84"/>
                    </a:cxn>
                    <a:cxn ang="0">
                      <a:pos x="471" y="47"/>
                    </a:cxn>
                    <a:cxn ang="0">
                      <a:pos x="449" y="36"/>
                    </a:cxn>
                    <a:cxn ang="0">
                      <a:pos x="449" y="22"/>
                    </a:cxn>
                    <a:cxn ang="0">
                      <a:pos x="471" y="12"/>
                    </a:cxn>
                  </a:cxnLst>
                  <a:rect l="0" t="0" r="r" b="b"/>
                  <a:pathLst>
                    <a:path w="487" h="120">
                      <a:moveTo>
                        <a:pt x="487" y="11"/>
                      </a:moveTo>
                      <a:lnTo>
                        <a:pt x="487" y="0"/>
                      </a:lnTo>
                      <a:lnTo>
                        <a:pt x="457" y="0"/>
                      </a:lnTo>
                      <a:lnTo>
                        <a:pt x="425" y="0"/>
                      </a:lnTo>
                      <a:lnTo>
                        <a:pt x="390" y="0"/>
                      </a:lnTo>
                      <a:lnTo>
                        <a:pt x="356" y="0"/>
                      </a:lnTo>
                      <a:lnTo>
                        <a:pt x="319" y="0"/>
                      </a:lnTo>
                      <a:lnTo>
                        <a:pt x="283" y="0"/>
                      </a:lnTo>
                      <a:lnTo>
                        <a:pt x="247" y="0"/>
                      </a:lnTo>
                      <a:lnTo>
                        <a:pt x="212" y="0"/>
                      </a:lnTo>
                      <a:lnTo>
                        <a:pt x="177" y="0"/>
                      </a:lnTo>
                      <a:lnTo>
                        <a:pt x="146" y="0"/>
                      </a:lnTo>
                      <a:lnTo>
                        <a:pt x="117" y="0"/>
                      </a:lnTo>
                      <a:lnTo>
                        <a:pt x="92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40" y="0"/>
                      </a:lnTo>
                      <a:lnTo>
                        <a:pt x="33" y="0"/>
                      </a:lnTo>
                      <a:lnTo>
                        <a:pt x="16" y="1"/>
                      </a:lnTo>
                      <a:lnTo>
                        <a:pt x="5" y="3"/>
                      </a:lnTo>
                      <a:lnTo>
                        <a:pt x="2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35"/>
                      </a:lnTo>
                      <a:lnTo>
                        <a:pt x="0" y="61"/>
                      </a:lnTo>
                      <a:lnTo>
                        <a:pt x="2" y="90"/>
                      </a:lnTo>
                      <a:lnTo>
                        <a:pt x="5" y="107"/>
                      </a:lnTo>
                      <a:lnTo>
                        <a:pt x="7" y="117"/>
                      </a:lnTo>
                      <a:lnTo>
                        <a:pt x="8" y="120"/>
                      </a:lnTo>
                      <a:lnTo>
                        <a:pt x="10" y="115"/>
                      </a:lnTo>
                      <a:lnTo>
                        <a:pt x="14" y="102"/>
                      </a:lnTo>
                      <a:lnTo>
                        <a:pt x="21" y="90"/>
                      </a:lnTo>
                      <a:lnTo>
                        <a:pt x="29" y="84"/>
                      </a:lnTo>
                      <a:lnTo>
                        <a:pt x="33" y="84"/>
                      </a:lnTo>
                      <a:lnTo>
                        <a:pt x="40" y="82"/>
                      </a:lnTo>
                      <a:lnTo>
                        <a:pt x="48" y="82"/>
                      </a:lnTo>
                      <a:lnTo>
                        <a:pt x="57" y="80"/>
                      </a:lnTo>
                      <a:lnTo>
                        <a:pt x="67" y="80"/>
                      </a:lnTo>
                      <a:lnTo>
                        <a:pt x="78" y="79"/>
                      </a:lnTo>
                      <a:lnTo>
                        <a:pt x="90" y="79"/>
                      </a:lnTo>
                      <a:lnTo>
                        <a:pt x="103" y="79"/>
                      </a:lnTo>
                      <a:lnTo>
                        <a:pt x="109" y="79"/>
                      </a:lnTo>
                      <a:lnTo>
                        <a:pt x="120" y="79"/>
                      </a:lnTo>
                      <a:lnTo>
                        <a:pt x="136" y="79"/>
                      </a:lnTo>
                      <a:lnTo>
                        <a:pt x="155" y="79"/>
                      </a:lnTo>
                      <a:lnTo>
                        <a:pt x="177" y="79"/>
                      </a:lnTo>
                      <a:lnTo>
                        <a:pt x="201" y="80"/>
                      </a:lnTo>
                      <a:lnTo>
                        <a:pt x="228" y="80"/>
                      </a:lnTo>
                      <a:lnTo>
                        <a:pt x="256" y="80"/>
                      </a:lnTo>
                      <a:lnTo>
                        <a:pt x="286" y="80"/>
                      </a:lnTo>
                      <a:lnTo>
                        <a:pt x="316" y="82"/>
                      </a:lnTo>
                      <a:lnTo>
                        <a:pt x="346" y="82"/>
                      </a:lnTo>
                      <a:lnTo>
                        <a:pt x="376" y="82"/>
                      </a:lnTo>
                      <a:lnTo>
                        <a:pt x="406" y="82"/>
                      </a:lnTo>
                      <a:lnTo>
                        <a:pt x="435" y="84"/>
                      </a:lnTo>
                      <a:lnTo>
                        <a:pt x="461" y="84"/>
                      </a:lnTo>
                      <a:lnTo>
                        <a:pt x="487" y="84"/>
                      </a:lnTo>
                      <a:lnTo>
                        <a:pt x="487" y="49"/>
                      </a:lnTo>
                      <a:lnTo>
                        <a:pt x="471" y="47"/>
                      </a:lnTo>
                      <a:lnTo>
                        <a:pt x="457" y="42"/>
                      </a:lnTo>
                      <a:lnTo>
                        <a:pt x="449" y="36"/>
                      </a:lnTo>
                      <a:lnTo>
                        <a:pt x="446" y="28"/>
                      </a:lnTo>
                      <a:lnTo>
                        <a:pt x="449" y="22"/>
                      </a:lnTo>
                      <a:lnTo>
                        <a:pt x="457" y="16"/>
                      </a:lnTo>
                      <a:lnTo>
                        <a:pt x="471" y="12"/>
                      </a:lnTo>
                      <a:lnTo>
                        <a:pt x="487" y="1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5" name="Freeform 531"/>
                <p:cNvSpPr>
                  <a:spLocks/>
                </p:cNvSpPr>
                <p:nvPr/>
              </p:nvSpPr>
              <p:spPr bwMode="auto">
                <a:xfrm>
                  <a:off x="1662" y="3210"/>
                  <a:ext cx="294" cy="60"/>
                </a:xfrm>
                <a:custGeom>
                  <a:avLst/>
                  <a:gdLst/>
                  <a:ahLst/>
                  <a:cxnLst>
                    <a:cxn ang="0">
                      <a:pos x="589" y="99"/>
                    </a:cxn>
                    <a:cxn ang="0">
                      <a:pos x="589" y="6"/>
                    </a:cxn>
                    <a:cxn ang="0">
                      <a:pos x="589" y="6"/>
                    </a:cxn>
                    <a:cxn ang="0">
                      <a:pos x="589" y="5"/>
                    </a:cxn>
                    <a:cxn ang="0">
                      <a:pos x="589" y="3"/>
                    </a:cxn>
                    <a:cxn ang="0">
                      <a:pos x="589" y="1"/>
                    </a:cxn>
                    <a:cxn ang="0">
                      <a:pos x="586" y="0"/>
                    </a:cxn>
                    <a:cxn ang="0">
                      <a:pos x="583" y="0"/>
                    </a:cxn>
                    <a:cxn ang="0">
                      <a:pos x="580" y="0"/>
                    </a:cxn>
                    <a:cxn ang="0">
                      <a:pos x="578" y="0"/>
                    </a:cxn>
                    <a:cxn ang="0">
                      <a:pos x="574" y="0"/>
                    </a:cxn>
                    <a:cxn ang="0">
                      <a:pos x="575" y="5"/>
                    </a:cxn>
                    <a:cxn ang="0">
                      <a:pos x="577" y="16"/>
                    </a:cxn>
                    <a:cxn ang="0">
                      <a:pos x="578" y="30"/>
                    </a:cxn>
                    <a:cxn ang="0">
                      <a:pos x="580" y="47"/>
                    </a:cxn>
                    <a:cxn ang="0">
                      <a:pos x="577" y="61"/>
                    </a:cxn>
                    <a:cxn ang="0">
                      <a:pos x="570" y="74"/>
                    </a:cxn>
                    <a:cxn ang="0">
                      <a:pos x="562" y="80"/>
                    </a:cxn>
                    <a:cxn ang="0">
                      <a:pos x="559" y="84"/>
                    </a:cxn>
                    <a:cxn ang="0">
                      <a:pos x="555" y="84"/>
                    </a:cxn>
                    <a:cxn ang="0">
                      <a:pos x="540" y="84"/>
                    </a:cxn>
                    <a:cxn ang="0">
                      <a:pos x="520" y="84"/>
                    </a:cxn>
                    <a:cxn ang="0">
                      <a:pos x="491" y="84"/>
                    </a:cxn>
                    <a:cxn ang="0">
                      <a:pos x="458" y="82"/>
                    </a:cxn>
                    <a:cxn ang="0">
                      <a:pos x="422" y="82"/>
                    </a:cxn>
                    <a:cxn ang="0">
                      <a:pos x="381" y="82"/>
                    </a:cxn>
                    <a:cxn ang="0">
                      <a:pos x="340" y="80"/>
                    </a:cxn>
                    <a:cxn ang="0">
                      <a:pos x="297" y="80"/>
                    </a:cxn>
                    <a:cxn ang="0">
                      <a:pos x="256" y="80"/>
                    </a:cxn>
                    <a:cxn ang="0">
                      <a:pos x="217" y="80"/>
                    </a:cxn>
                    <a:cxn ang="0">
                      <a:pos x="182" y="79"/>
                    </a:cxn>
                    <a:cxn ang="0">
                      <a:pos x="150" y="79"/>
                    </a:cxn>
                    <a:cxn ang="0">
                      <a:pos x="125" y="79"/>
                    </a:cxn>
                    <a:cxn ang="0">
                      <a:pos x="106" y="79"/>
                    </a:cxn>
                    <a:cxn ang="0">
                      <a:pos x="95" y="79"/>
                    </a:cxn>
                    <a:cxn ang="0">
                      <a:pos x="82" y="79"/>
                    </a:cxn>
                    <a:cxn ang="0">
                      <a:pos x="70" y="79"/>
                    </a:cxn>
                    <a:cxn ang="0">
                      <a:pos x="59" y="80"/>
                    </a:cxn>
                    <a:cxn ang="0">
                      <a:pos x="49" y="80"/>
                    </a:cxn>
                    <a:cxn ang="0">
                      <a:pos x="40" y="82"/>
                    </a:cxn>
                    <a:cxn ang="0">
                      <a:pos x="32" y="82"/>
                    </a:cxn>
                    <a:cxn ang="0">
                      <a:pos x="25" y="84"/>
                    </a:cxn>
                    <a:cxn ang="0">
                      <a:pos x="21" y="84"/>
                    </a:cxn>
                    <a:cxn ang="0">
                      <a:pos x="13" y="90"/>
                    </a:cxn>
                    <a:cxn ang="0">
                      <a:pos x="6" y="102"/>
                    </a:cxn>
                    <a:cxn ang="0">
                      <a:pos x="2" y="115"/>
                    </a:cxn>
                    <a:cxn ang="0">
                      <a:pos x="0" y="120"/>
                    </a:cxn>
                    <a:cxn ang="0">
                      <a:pos x="569" y="120"/>
                    </a:cxn>
                    <a:cxn ang="0">
                      <a:pos x="577" y="118"/>
                    </a:cxn>
                    <a:cxn ang="0">
                      <a:pos x="583" y="114"/>
                    </a:cxn>
                    <a:cxn ang="0">
                      <a:pos x="588" y="107"/>
                    </a:cxn>
                    <a:cxn ang="0">
                      <a:pos x="589" y="99"/>
                    </a:cxn>
                  </a:cxnLst>
                  <a:rect l="0" t="0" r="r" b="b"/>
                  <a:pathLst>
                    <a:path w="589" h="120">
                      <a:moveTo>
                        <a:pt x="589" y="99"/>
                      </a:moveTo>
                      <a:lnTo>
                        <a:pt x="589" y="6"/>
                      </a:lnTo>
                      <a:lnTo>
                        <a:pt x="589" y="6"/>
                      </a:lnTo>
                      <a:lnTo>
                        <a:pt x="589" y="5"/>
                      </a:lnTo>
                      <a:lnTo>
                        <a:pt x="589" y="3"/>
                      </a:lnTo>
                      <a:lnTo>
                        <a:pt x="589" y="1"/>
                      </a:lnTo>
                      <a:lnTo>
                        <a:pt x="586" y="0"/>
                      </a:lnTo>
                      <a:lnTo>
                        <a:pt x="583" y="0"/>
                      </a:lnTo>
                      <a:lnTo>
                        <a:pt x="580" y="0"/>
                      </a:lnTo>
                      <a:lnTo>
                        <a:pt x="578" y="0"/>
                      </a:lnTo>
                      <a:lnTo>
                        <a:pt x="574" y="0"/>
                      </a:lnTo>
                      <a:lnTo>
                        <a:pt x="575" y="5"/>
                      </a:lnTo>
                      <a:lnTo>
                        <a:pt x="577" y="16"/>
                      </a:lnTo>
                      <a:lnTo>
                        <a:pt x="578" y="30"/>
                      </a:lnTo>
                      <a:lnTo>
                        <a:pt x="580" y="47"/>
                      </a:lnTo>
                      <a:lnTo>
                        <a:pt x="577" y="61"/>
                      </a:lnTo>
                      <a:lnTo>
                        <a:pt x="570" y="74"/>
                      </a:lnTo>
                      <a:lnTo>
                        <a:pt x="562" y="80"/>
                      </a:lnTo>
                      <a:lnTo>
                        <a:pt x="559" y="84"/>
                      </a:lnTo>
                      <a:lnTo>
                        <a:pt x="555" y="84"/>
                      </a:lnTo>
                      <a:lnTo>
                        <a:pt x="540" y="84"/>
                      </a:lnTo>
                      <a:lnTo>
                        <a:pt x="520" y="84"/>
                      </a:lnTo>
                      <a:lnTo>
                        <a:pt x="491" y="84"/>
                      </a:lnTo>
                      <a:lnTo>
                        <a:pt x="458" y="82"/>
                      </a:lnTo>
                      <a:lnTo>
                        <a:pt x="422" y="82"/>
                      </a:lnTo>
                      <a:lnTo>
                        <a:pt x="381" y="82"/>
                      </a:lnTo>
                      <a:lnTo>
                        <a:pt x="340" y="80"/>
                      </a:lnTo>
                      <a:lnTo>
                        <a:pt x="297" y="80"/>
                      </a:lnTo>
                      <a:lnTo>
                        <a:pt x="256" y="80"/>
                      </a:lnTo>
                      <a:lnTo>
                        <a:pt x="217" y="80"/>
                      </a:lnTo>
                      <a:lnTo>
                        <a:pt x="182" y="79"/>
                      </a:lnTo>
                      <a:lnTo>
                        <a:pt x="150" y="79"/>
                      </a:lnTo>
                      <a:lnTo>
                        <a:pt x="125" y="79"/>
                      </a:lnTo>
                      <a:lnTo>
                        <a:pt x="106" y="79"/>
                      </a:lnTo>
                      <a:lnTo>
                        <a:pt x="95" y="79"/>
                      </a:lnTo>
                      <a:lnTo>
                        <a:pt x="82" y="79"/>
                      </a:lnTo>
                      <a:lnTo>
                        <a:pt x="70" y="79"/>
                      </a:lnTo>
                      <a:lnTo>
                        <a:pt x="59" y="80"/>
                      </a:lnTo>
                      <a:lnTo>
                        <a:pt x="49" y="80"/>
                      </a:lnTo>
                      <a:lnTo>
                        <a:pt x="40" y="82"/>
                      </a:lnTo>
                      <a:lnTo>
                        <a:pt x="32" y="82"/>
                      </a:lnTo>
                      <a:lnTo>
                        <a:pt x="25" y="84"/>
                      </a:lnTo>
                      <a:lnTo>
                        <a:pt x="21" y="84"/>
                      </a:lnTo>
                      <a:lnTo>
                        <a:pt x="13" y="90"/>
                      </a:lnTo>
                      <a:lnTo>
                        <a:pt x="6" y="102"/>
                      </a:lnTo>
                      <a:lnTo>
                        <a:pt x="2" y="115"/>
                      </a:lnTo>
                      <a:lnTo>
                        <a:pt x="0" y="120"/>
                      </a:lnTo>
                      <a:lnTo>
                        <a:pt x="569" y="120"/>
                      </a:lnTo>
                      <a:lnTo>
                        <a:pt x="577" y="118"/>
                      </a:lnTo>
                      <a:lnTo>
                        <a:pt x="583" y="114"/>
                      </a:lnTo>
                      <a:lnTo>
                        <a:pt x="588" y="107"/>
                      </a:lnTo>
                      <a:lnTo>
                        <a:pt x="589" y="99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6" name="Freeform 532"/>
                <p:cNvSpPr>
                  <a:spLocks/>
                </p:cNvSpPr>
                <p:nvPr/>
              </p:nvSpPr>
              <p:spPr bwMode="auto">
                <a:xfrm>
                  <a:off x="1880" y="3215"/>
                  <a:ext cx="41" cy="19"/>
                </a:xfrm>
                <a:custGeom>
                  <a:avLst/>
                  <a:gdLst/>
                  <a:ahLst/>
                  <a:cxnLst>
                    <a:cxn ang="0">
                      <a:pos x="41" y="38"/>
                    </a:cxn>
                    <a:cxn ang="0">
                      <a:pos x="57" y="36"/>
                    </a:cxn>
                    <a:cxn ang="0">
                      <a:pos x="69" y="31"/>
                    </a:cxn>
                    <a:cxn ang="0">
                      <a:pos x="79" y="25"/>
                    </a:cxn>
                    <a:cxn ang="0">
                      <a:pos x="82" y="17"/>
                    </a:cxn>
                    <a:cxn ang="0">
                      <a:pos x="79" y="11"/>
                    </a:cxn>
                    <a:cxn ang="0">
                      <a:pos x="69" y="5"/>
                    </a:cxn>
                    <a:cxn ang="0">
                      <a:pos x="57" y="1"/>
                    </a:cxn>
                    <a:cxn ang="0">
                      <a:pos x="41" y="0"/>
                    </a:cxn>
                    <a:cxn ang="0">
                      <a:pos x="25" y="1"/>
                    </a:cxn>
                    <a:cxn ang="0">
                      <a:pos x="11" y="5"/>
                    </a:cxn>
                    <a:cxn ang="0">
                      <a:pos x="3" y="11"/>
                    </a:cxn>
                    <a:cxn ang="0">
                      <a:pos x="0" y="17"/>
                    </a:cxn>
                    <a:cxn ang="0">
                      <a:pos x="3" y="25"/>
                    </a:cxn>
                    <a:cxn ang="0">
                      <a:pos x="11" y="31"/>
                    </a:cxn>
                    <a:cxn ang="0">
                      <a:pos x="25" y="36"/>
                    </a:cxn>
                    <a:cxn ang="0">
                      <a:pos x="41" y="38"/>
                    </a:cxn>
                  </a:cxnLst>
                  <a:rect l="0" t="0" r="r" b="b"/>
                  <a:pathLst>
                    <a:path w="82" h="38">
                      <a:moveTo>
                        <a:pt x="41" y="38"/>
                      </a:moveTo>
                      <a:lnTo>
                        <a:pt x="57" y="36"/>
                      </a:lnTo>
                      <a:lnTo>
                        <a:pt x="69" y="31"/>
                      </a:lnTo>
                      <a:lnTo>
                        <a:pt x="79" y="25"/>
                      </a:lnTo>
                      <a:lnTo>
                        <a:pt x="82" y="17"/>
                      </a:lnTo>
                      <a:lnTo>
                        <a:pt x="79" y="11"/>
                      </a:lnTo>
                      <a:lnTo>
                        <a:pt x="69" y="5"/>
                      </a:lnTo>
                      <a:lnTo>
                        <a:pt x="57" y="1"/>
                      </a:lnTo>
                      <a:lnTo>
                        <a:pt x="41" y="0"/>
                      </a:lnTo>
                      <a:lnTo>
                        <a:pt x="25" y="1"/>
                      </a:lnTo>
                      <a:lnTo>
                        <a:pt x="11" y="5"/>
                      </a:lnTo>
                      <a:lnTo>
                        <a:pt x="3" y="11"/>
                      </a:lnTo>
                      <a:lnTo>
                        <a:pt x="0" y="17"/>
                      </a:lnTo>
                      <a:lnTo>
                        <a:pt x="3" y="25"/>
                      </a:lnTo>
                      <a:lnTo>
                        <a:pt x="11" y="31"/>
                      </a:lnTo>
                      <a:lnTo>
                        <a:pt x="25" y="36"/>
                      </a:lnTo>
                      <a:lnTo>
                        <a:pt x="41" y="38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7" name="Freeform 533"/>
                <p:cNvSpPr>
                  <a:spLocks/>
                </p:cNvSpPr>
                <p:nvPr/>
              </p:nvSpPr>
              <p:spPr bwMode="auto">
                <a:xfrm>
                  <a:off x="1651" y="3204"/>
                  <a:ext cx="305" cy="66"/>
                </a:xfrm>
                <a:custGeom>
                  <a:avLst/>
                  <a:gdLst/>
                  <a:ahLst/>
                  <a:cxnLst>
                    <a:cxn ang="0">
                      <a:pos x="12" y="19"/>
                    </a:cxn>
                    <a:cxn ang="0">
                      <a:pos x="14" y="18"/>
                    </a:cxn>
                    <a:cxn ang="0">
                      <a:pos x="17" y="16"/>
                    </a:cxn>
                    <a:cxn ang="0">
                      <a:pos x="28" y="14"/>
                    </a:cxn>
                    <a:cxn ang="0">
                      <a:pos x="45" y="13"/>
                    </a:cxn>
                    <a:cxn ang="0">
                      <a:pos x="56" y="13"/>
                    </a:cxn>
                    <a:cxn ang="0">
                      <a:pos x="77" y="13"/>
                    </a:cxn>
                    <a:cxn ang="0">
                      <a:pos x="107" y="13"/>
                    </a:cxn>
                    <a:cxn ang="0">
                      <a:pos x="143" y="13"/>
                    </a:cxn>
                    <a:cxn ang="0">
                      <a:pos x="186" y="13"/>
                    </a:cxn>
                    <a:cxn ang="0">
                      <a:pos x="232" y="13"/>
                    </a:cxn>
                    <a:cxn ang="0">
                      <a:pos x="281" y="13"/>
                    </a:cxn>
                    <a:cxn ang="0">
                      <a:pos x="331" y="13"/>
                    </a:cxn>
                    <a:cxn ang="0">
                      <a:pos x="380" y="13"/>
                    </a:cxn>
                    <a:cxn ang="0">
                      <a:pos x="428" y="13"/>
                    </a:cxn>
                    <a:cxn ang="0">
                      <a:pos x="472" y="13"/>
                    </a:cxn>
                    <a:cxn ang="0">
                      <a:pos x="511" y="13"/>
                    </a:cxn>
                    <a:cxn ang="0">
                      <a:pos x="546" y="13"/>
                    </a:cxn>
                    <a:cxn ang="0">
                      <a:pos x="571" y="13"/>
                    </a:cxn>
                    <a:cxn ang="0">
                      <a:pos x="587" y="13"/>
                    </a:cxn>
                    <a:cxn ang="0">
                      <a:pos x="594" y="13"/>
                    </a:cxn>
                    <a:cxn ang="0">
                      <a:pos x="594" y="13"/>
                    </a:cxn>
                    <a:cxn ang="0">
                      <a:pos x="595" y="13"/>
                    </a:cxn>
                    <a:cxn ang="0">
                      <a:pos x="597" y="13"/>
                    </a:cxn>
                    <a:cxn ang="0">
                      <a:pos x="598" y="13"/>
                    </a:cxn>
                    <a:cxn ang="0">
                      <a:pos x="600" y="13"/>
                    </a:cxn>
                    <a:cxn ang="0">
                      <a:pos x="603" y="13"/>
                    </a:cxn>
                    <a:cxn ang="0">
                      <a:pos x="606" y="13"/>
                    </a:cxn>
                    <a:cxn ang="0">
                      <a:pos x="609" y="14"/>
                    </a:cxn>
                    <a:cxn ang="0">
                      <a:pos x="606" y="8"/>
                    </a:cxn>
                    <a:cxn ang="0">
                      <a:pos x="601" y="5"/>
                    </a:cxn>
                    <a:cxn ang="0">
                      <a:pos x="597" y="2"/>
                    </a:cxn>
                    <a:cxn ang="0">
                      <a:pos x="589" y="0"/>
                    </a:cxn>
                    <a:cxn ang="0">
                      <a:pos x="20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1" y="13"/>
                    </a:cxn>
                    <a:cxn ang="0">
                      <a:pos x="0" y="19"/>
                    </a:cxn>
                    <a:cxn ang="0">
                      <a:pos x="0" y="112"/>
                    </a:cxn>
                    <a:cxn ang="0">
                      <a:pos x="1" y="120"/>
                    </a:cxn>
                    <a:cxn ang="0">
                      <a:pos x="6" y="127"/>
                    </a:cxn>
                    <a:cxn ang="0">
                      <a:pos x="12" y="131"/>
                    </a:cxn>
                    <a:cxn ang="0">
                      <a:pos x="20" y="133"/>
                    </a:cxn>
                    <a:cxn ang="0">
                      <a:pos x="19" y="130"/>
                    </a:cxn>
                    <a:cxn ang="0">
                      <a:pos x="17" y="120"/>
                    </a:cxn>
                    <a:cxn ang="0">
                      <a:pos x="14" y="103"/>
                    </a:cxn>
                    <a:cxn ang="0">
                      <a:pos x="12" y="74"/>
                    </a:cxn>
                    <a:cxn ang="0">
                      <a:pos x="12" y="48"/>
                    </a:cxn>
                    <a:cxn ang="0">
                      <a:pos x="12" y="30"/>
                    </a:cxn>
                    <a:cxn ang="0">
                      <a:pos x="12" y="22"/>
                    </a:cxn>
                    <a:cxn ang="0">
                      <a:pos x="12" y="19"/>
                    </a:cxn>
                  </a:cxnLst>
                  <a:rect l="0" t="0" r="r" b="b"/>
                  <a:pathLst>
                    <a:path w="609" h="133">
                      <a:moveTo>
                        <a:pt x="12" y="19"/>
                      </a:moveTo>
                      <a:lnTo>
                        <a:pt x="14" y="18"/>
                      </a:lnTo>
                      <a:lnTo>
                        <a:pt x="17" y="16"/>
                      </a:lnTo>
                      <a:lnTo>
                        <a:pt x="28" y="14"/>
                      </a:lnTo>
                      <a:lnTo>
                        <a:pt x="45" y="13"/>
                      </a:lnTo>
                      <a:lnTo>
                        <a:pt x="56" y="13"/>
                      </a:lnTo>
                      <a:lnTo>
                        <a:pt x="77" y="13"/>
                      </a:lnTo>
                      <a:lnTo>
                        <a:pt x="107" y="13"/>
                      </a:lnTo>
                      <a:lnTo>
                        <a:pt x="143" y="13"/>
                      </a:lnTo>
                      <a:lnTo>
                        <a:pt x="186" y="13"/>
                      </a:lnTo>
                      <a:lnTo>
                        <a:pt x="232" y="13"/>
                      </a:lnTo>
                      <a:lnTo>
                        <a:pt x="281" y="13"/>
                      </a:lnTo>
                      <a:lnTo>
                        <a:pt x="331" y="13"/>
                      </a:lnTo>
                      <a:lnTo>
                        <a:pt x="380" y="13"/>
                      </a:lnTo>
                      <a:lnTo>
                        <a:pt x="428" y="13"/>
                      </a:lnTo>
                      <a:lnTo>
                        <a:pt x="472" y="13"/>
                      </a:lnTo>
                      <a:lnTo>
                        <a:pt x="511" y="13"/>
                      </a:lnTo>
                      <a:lnTo>
                        <a:pt x="546" y="13"/>
                      </a:lnTo>
                      <a:lnTo>
                        <a:pt x="571" y="13"/>
                      </a:lnTo>
                      <a:lnTo>
                        <a:pt x="587" y="13"/>
                      </a:lnTo>
                      <a:lnTo>
                        <a:pt x="594" y="13"/>
                      </a:lnTo>
                      <a:lnTo>
                        <a:pt x="594" y="13"/>
                      </a:lnTo>
                      <a:lnTo>
                        <a:pt x="595" y="13"/>
                      </a:lnTo>
                      <a:lnTo>
                        <a:pt x="597" y="13"/>
                      </a:lnTo>
                      <a:lnTo>
                        <a:pt x="598" y="13"/>
                      </a:lnTo>
                      <a:lnTo>
                        <a:pt x="600" y="13"/>
                      </a:lnTo>
                      <a:lnTo>
                        <a:pt x="603" y="13"/>
                      </a:lnTo>
                      <a:lnTo>
                        <a:pt x="606" y="13"/>
                      </a:lnTo>
                      <a:lnTo>
                        <a:pt x="609" y="14"/>
                      </a:lnTo>
                      <a:lnTo>
                        <a:pt x="606" y="8"/>
                      </a:lnTo>
                      <a:lnTo>
                        <a:pt x="601" y="5"/>
                      </a:lnTo>
                      <a:lnTo>
                        <a:pt x="597" y="2"/>
                      </a:lnTo>
                      <a:lnTo>
                        <a:pt x="589" y="0"/>
                      </a:lnTo>
                      <a:lnTo>
                        <a:pt x="20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1" y="13"/>
                      </a:lnTo>
                      <a:lnTo>
                        <a:pt x="0" y="19"/>
                      </a:lnTo>
                      <a:lnTo>
                        <a:pt x="0" y="112"/>
                      </a:lnTo>
                      <a:lnTo>
                        <a:pt x="1" y="120"/>
                      </a:lnTo>
                      <a:lnTo>
                        <a:pt x="6" y="127"/>
                      </a:lnTo>
                      <a:lnTo>
                        <a:pt x="12" y="131"/>
                      </a:lnTo>
                      <a:lnTo>
                        <a:pt x="20" y="133"/>
                      </a:lnTo>
                      <a:lnTo>
                        <a:pt x="19" y="130"/>
                      </a:lnTo>
                      <a:lnTo>
                        <a:pt x="17" y="120"/>
                      </a:lnTo>
                      <a:lnTo>
                        <a:pt x="14" y="103"/>
                      </a:lnTo>
                      <a:lnTo>
                        <a:pt x="12" y="74"/>
                      </a:lnTo>
                      <a:lnTo>
                        <a:pt x="12" y="48"/>
                      </a:lnTo>
                      <a:lnTo>
                        <a:pt x="12" y="30"/>
                      </a:lnTo>
                      <a:lnTo>
                        <a:pt x="12" y="22"/>
                      </a:lnTo>
                      <a:lnTo>
                        <a:pt x="12" y="19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8" name="Freeform 534"/>
                <p:cNvSpPr>
                  <a:spLocks/>
                </p:cNvSpPr>
                <p:nvPr/>
              </p:nvSpPr>
              <p:spPr bwMode="auto">
                <a:xfrm>
                  <a:off x="1608" y="3256"/>
                  <a:ext cx="390" cy="76"/>
                </a:xfrm>
                <a:custGeom>
                  <a:avLst/>
                  <a:gdLst/>
                  <a:ahLst/>
                  <a:cxnLst>
                    <a:cxn ang="0">
                      <a:pos x="39" y="152"/>
                    </a:cxn>
                    <a:cxn ang="0">
                      <a:pos x="23" y="149"/>
                    </a:cxn>
                    <a:cxn ang="0">
                      <a:pos x="11" y="139"/>
                    </a:cxn>
                    <a:cxn ang="0">
                      <a:pos x="3" y="125"/>
                    </a:cxn>
                    <a:cxn ang="0">
                      <a:pos x="0" y="108"/>
                    </a:cxn>
                    <a:cxn ang="0">
                      <a:pos x="0" y="100"/>
                    </a:cxn>
                    <a:cxn ang="0">
                      <a:pos x="8" y="95"/>
                    </a:cxn>
                    <a:cxn ang="0">
                      <a:pos x="128" y="21"/>
                    </a:cxn>
                    <a:cxn ang="0">
                      <a:pos x="121" y="34"/>
                    </a:cxn>
                    <a:cxn ang="0">
                      <a:pos x="125" y="21"/>
                    </a:cxn>
                    <a:cxn ang="0">
                      <a:pos x="131" y="10"/>
                    </a:cxn>
                    <a:cxn ang="0">
                      <a:pos x="140" y="4"/>
                    </a:cxn>
                    <a:cxn ang="0">
                      <a:pos x="151" y="0"/>
                    </a:cxn>
                    <a:cxn ang="0">
                      <a:pos x="627" y="0"/>
                    </a:cxn>
                    <a:cxn ang="0">
                      <a:pos x="639" y="4"/>
                    </a:cxn>
                    <a:cxn ang="0">
                      <a:pos x="650" y="10"/>
                    </a:cxn>
                    <a:cxn ang="0">
                      <a:pos x="657" y="21"/>
                    </a:cxn>
                    <a:cxn ang="0">
                      <a:pos x="660" y="34"/>
                    </a:cxn>
                    <a:cxn ang="0">
                      <a:pos x="650" y="21"/>
                    </a:cxn>
                    <a:cxn ang="0">
                      <a:pos x="774" y="95"/>
                    </a:cxn>
                    <a:cxn ang="0">
                      <a:pos x="780" y="100"/>
                    </a:cxn>
                    <a:cxn ang="0">
                      <a:pos x="780" y="108"/>
                    </a:cxn>
                    <a:cxn ang="0">
                      <a:pos x="777" y="125"/>
                    </a:cxn>
                    <a:cxn ang="0">
                      <a:pos x="769" y="139"/>
                    </a:cxn>
                    <a:cxn ang="0">
                      <a:pos x="756" y="149"/>
                    </a:cxn>
                    <a:cxn ang="0">
                      <a:pos x="741" y="152"/>
                    </a:cxn>
                    <a:cxn ang="0">
                      <a:pos x="39" y="152"/>
                    </a:cxn>
                  </a:cxnLst>
                  <a:rect l="0" t="0" r="r" b="b"/>
                  <a:pathLst>
                    <a:path w="780" h="152">
                      <a:moveTo>
                        <a:pt x="39" y="152"/>
                      </a:moveTo>
                      <a:lnTo>
                        <a:pt x="23" y="149"/>
                      </a:lnTo>
                      <a:lnTo>
                        <a:pt x="11" y="139"/>
                      </a:lnTo>
                      <a:lnTo>
                        <a:pt x="3" y="125"/>
                      </a:lnTo>
                      <a:lnTo>
                        <a:pt x="0" y="108"/>
                      </a:lnTo>
                      <a:lnTo>
                        <a:pt x="0" y="100"/>
                      </a:lnTo>
                      <a:lnTo>
                        <a:pt x="8" y="95"/>
                      </a:lnTo>
                      <a:lnTo>
                        <a:pt x="128" y="21"/>
                      </a:lnTo>
                      <a:lnTo>
                        <a:pt x="121" y="34"/>
                      </a:lnTo>
                      <a:lnTo>
                        <a:pt x="125" y="21"/>
                      </a:lnTo>
                      <a:lnTo>
                        <a:pt x="131" y="10"/>
                      </a:lnTo>
                      <a:lnTo>
                        <a:pt x="140" y="4"/>
                      </a:lnTo>
                      <a:lnTo>
                        <a:pt x="151" y="0"/>
                      </a:lnTo>
                      <a:lnTo>
                        <a:pt x="627" y="0"/>
                      </a:lnTo>
                      <a:lnTo>
                        <a:pt x="639" y="4"/>
                      </a:lnTo>
                      <a:lnTo>
                        <a:pt x="650" y="10"/>
                      </a:lnTo>
                      <a:lnTo>
                        <a:pt x="657" y="21"/>
                      </a:lnTo>
                      <a:lnTo>
                        <a:pt x="660" y="34"/>
                      </a:lnTo>
                      <a:lnTo>
                        <a:pt x="650" y="21"/>
                      </a:lnTo>
                      <a:lnTo>
                        <a:pt x="774" y="95"/>
                      </a:lnTo>
                      <a:lnTo>
                        <a:pt x="780" y="100"/>
                      </a:lnTo>
                      <a:lnTo>
                        <a:pt x="780" y="108"/>
                      </a:lnTo>
                      <a:lnTo>
                        <a:pt x="777" y="125"/>
                      </a:lnTo>
                      <a:lnTo>
                        <a:pt x="769" y="139"/>
                      </a:lnTo>
                      <a:lnTo>
                        <a:pt x="756" y="149"/>
                      </a:lnTo>
                      <a:lnTo>
                        <a:pt x="741" y="152"/>
                      </a:lnTo>
                      <a:lnTo>
                        <a:pt x="39" y="1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9" name="Freeform 535"/>
                <p:cNvSpPr>
                  <a:spLocks/>
                </p:cNvSpPr>
                <p:nvPr/>
              </p:nvSpPr>
              <p:spPr bwMode="auto">
                <a:xfrm>
                  <a:off x="1622" y="3273"/>
                  <a:ext cx="368" cy="40"/>
                </a:xfrm>
                <a:custGeom>
                  <a:avLst/>
                  <a:gdLst/>
                  <a:ahLst/>
                  <a:cxnLst>
                    <a:cxn ang="0">
                      <a:pos x="114" y="6"/>
                    </a:cxn>
                    <a:cxn ang="0">
                      <a:pos x="109" y="10"/>
                    </a:cxn>
                    <a:cxn ang="0">
                      <a:pos x="98" y="18"/>
                    </a:cxn>
                    <a:cxn ang="0">
                      <a:pos x="81" y="27"/>
                    </a:cxn>
                    <a:cxn ang="0">
                      <a:pos x="62" y="40"/>
                    </a:cxn>
                    <a:cxn ang="0">
                      <a:pos x="41" y="52"/>
                    </a:cxn>
                    <a:cxn ang="0">
                      <a:pos x="24" y="63"/>
                    </a:cxn>
                    <a:cxn ang="0">
                      <a:pos x="10" y="73"/>
                    </a:cxn>
                    <a:cxn ang="0">
                      <a:pos x="3" y="76"/>
                    </a:cxn>
                    <a:cxn ang="0">
                      <a:pos x="2" y="76"/>
                    </a:cxn>
                    <a:cxn ang="0">
                      <a:pos x="2" y="78"/>
                    </a:cxn>
                    <a:cxn ang="0">
                      <a:pos x="0" y="78"/>
                    </a:cxn>
                    <a:cxn ang="0">
                      <a:pos x="0" y="79"/>
                    </a:cxn>
                    <a:cxn ang="0">
                      <a:pos x="735" y="79"/>
                    </a:cxn>
                    <a:cxn ang="0">
                      <a:pos x="736" y="78"/>
                    </a:cxn>
                    <a:cxn ang="0">
                      <a:pos x="736" y="76"/>
                    </a:cxn>
                    <a:cxn ang="0">
                      <a:pos x="736" y="74"/>
                    </a:cxn>
                    <a:cxn ang="0">
                      <a:pos x="736" y="74"/>
                    </a:cxn>
                    <a:cxn ang="0">
                      <a:pos x="736" y="73"/>
                    </a:cxn>
                    <a:cxn ang="0">
                      <a:pos x="616" y="0"/>
                    </a:cxn>
                    <a:cxn ang="0">
                      <a:pos x="604" y="2"/>
                    </a:cxn>
                    <a:cxn ang="0">
                      <a:pos x="114" y="6"/>
                    </a:cxn>
                  </a:cxnLst>
                  <a:rect l="0" t="0" r="r" b="b"/>
                  <a:pathLst>
                    <a:path w="736" h="79">
                      <a:moveTo>
                        <a:pt x="114" y="6"/>
                      </a:moveTo>
                      <a:lnTo>
                        <a:pt x="109" y="10"/>
                      </a:lnTo>
                      <a:lnTo>
                        <a:pt x="98" y="18"/>
                      </a:lnTo>
                      <a:lnTo>
                        <a:pt x="81" y="27"/>
                      </a:lnTo>
                      <a:lnTo>
                        <a:pt x="62" y="40"/>
                      </a:lnTo>
                      <a:lnTo>
                        <a:pt x="41" y="52"/>
                      </a:lnTo>
                      <a:lnTo>
                        <a:pt x="24" y="63"/>
                      </a:lnTo>
                      <a:lnTo>
                        <a:pt x="10" y="73"/>
                      </a:lnTo>
                      <a:lnTo>
                        <a:pt x="3" y="76"/>
                      </a:lnTo>
                      <a:lnTo>
                        <a:pt x="2" y="76"/>
                      </a:lnTo>
                      <a:lnTo>
                        <a:pt x="2" y="78"/>
                      </a:lnTo>
                      <a:lnTo>
                        <a:pt x="0" y="78"/>
                      </a:lnTo>
                      <a:lnTo>
                        <a:pt x="0" y="79"/>
                      </a:lnTo>
                      <a:lnTo>
                        <a:pt x="735" y="79"/>
                      </a:lnTo>
                      <a:lnTo>
                        <a:pt x="736" y="78"/>
                      </a:lnTo>
                      <a:lnTo>
                        <a:pt x="736" y="76"/>
                      </a:lnTo>
                      <a:lnTo>
                        <a:pt x="736" y="74"/>
                      </a:lnTo>
                      <a:lnTo>
                        <a:pt x="736" y="74"/>
                      </a:lnTo>
                      <a:lnTo>
                        <a:pt x="736" y="73"/>
                      </a:lnTo>
                      <a:lnTo>
                        <a:pt x="616" y="0"/>
                      </a:lnTo>
                      <a:lnTo>
                        <a:pt x="604" y="2"/>
                      </a:lnTo>
                      <a:lnTo>
                        <a:pt x="114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0" name="Freeform 536"/>
                <p:cNvSpPr>
                  <a:spLocks/>
                </p:cNvSpPr>
                <p:nvPr/>
              </p:nvSpPr>
              <p:spPr bwMode="auto">
                <a:xfrm>
                  <a:off x="1622" y="3312"/>
                  <a:ext cx="368" cy="12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0" y="6"/>
                    </a:cxn>
                    <a:cxn ang="0">
                      <a:pos x="2" y="11"/>
                    </a:cxn>
                    <a:cxn ang="0">
                      <a:pos x="5" y="17"/>
                    </a:cxn>
                    <a:cxn ang="0">
                      <a:pos x="8" y="22"/>
                    </a:cxn>
                    <a:cxn ang="0">
                      <a:pos x="10" y="23"/>
                    </a:cxn>
                    <a:cxn ang="0">
                      <a:pos x="10" y="23"/>
                    </a:cxn>
                    <a:cxn ang="0">
                      <a:pos x="10" y="23"/>
                    </a:cxn>
                    <a:cxn ang="0">
                      <a:pos x="11" y="23"/>
                    </a:cxn>
                    <a:cxn ang="0">
                      <a:pos x="713" y="23"/>
                    </a:cxn>
                    <a:cxn ang="0">
                      <a:pos x="722" y="22"/>
                    </a:cxn>
                    <a:cxn ang="0">
                      <a:pos x="728" y="15"/>
                    </a:cxn>
                    <a:cxn ang="0">
                      <a:pos x="733" y="9"/>
                    </a:cxn>
                    <a:cxn ang="0">
                      <a:pos x="736" y="0"/>
                    </a:cxn>
                    <a:cxn ang="0">
                      <a:pos x="735" y="1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36" h="23">
                      <a:moveTo>
                        <a:pt x="0" y="1"/>
                      </a:moveTo>
                      <a:lnTo>
                        <a:pt x="0" y="6"/>
                      </a:lnTo>
                      <a:lnTo>
                        <a:pt x="2" y="11"/>
                      </a:lnTo>
                      <a:lnTo>
                        <a:pt x="5" y="17"/>
                      </a:lnTo>
                      <a:lnTo>
                        <a:pt x="8" y="22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1" y="23"/>
                      </a:lnTo>
                      <a:lnTo>
                        <a:pt x="713" y="23"/>
                      </a:lnTo>
                      <a:lnTo>
                        <a:pt x="722" y="22"/>
                      </a:lnTo>
                      <a:lnTo>
                        <a:pt x="728" y="15"/>
                      </a:lnTo>
                      <a:lnTo>
                        <a:pt x="733" y="9"/>
                      </a:lnTo>
                      <a:lnTo>
                        <a:pt x="736" y="0"/>
                      </a:lnTo>
                      <a:lnTo>
                        <a:pt x="735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1" name="Freeform 537"/>
                <p:cNvSpPr>
                  <a:spLocks/>
                </p:cNvSpPr>
                <p:nvPr/>
              </p:nvSpPr>
              <p:spPr bwMode="auto">
                <a:xfrm>
                  <a:off x="1616" y="3264"/>
                  <a:ext cx="314" cy="59"/>
                </a:xfrm>
                <a:custGeom>
                  <a:avLst/>
                  <a:gdLst/>
                  <a:ahLst/>
                  <a:cxnLst>
                    <a:cxn ang="0">
                      <a:pos x="121" y="18"/>
                    </a:cxn>
                    <a:cxn ang="0">
                      <a:pos x="0" y="92"/>
                    </a:cxn>
                    <a:cxn ang="0">
                      <a:pos x="1" y="101"/>
                    </a:cxn>
                    <a:cxn ang="0">
                      <a:pos x="6" y="111"/>
                    </a:cxn>
                    <a:cxn ang="0">
                      <a:pos x="12" y="117"/>
                    </a:cxn>
                    <a:cxn ang="0">
                      <a:pos x="20" y="119"/>
                    </a:cxn>
                    <a:cxn ang="0">
                      <a:pos x="17" y="114"/>
                    </a:cxn>
                    <a:cxn ang="0">
                      <a:pos x="14" y="108"/>
                    </a:cxn>
                    <a:cxn ang="0">
                      <a:pos x="12" y="103"/>
                    </a:cxn>
                    <a:cxn ang="0">
                      <a:pos x="12" y="98"/>
                    </a:cxn>
                    <a:cxn ang="0">
                      <a:pos x="12" y="97"/>
                    </a:cxn>
                    <a:cxn ang="0">
                      <a:pos x="14" y="97"/>
                    </a:cxn>
                    <a:cxn ang="0">
                      <a:pos x="14" y="95"/>
                    </a:cxn>
                    <a:cxn ang="0">
                      <a:pos x="15" y="95"/>
                    </a:cxn>
                    <a:cxn ang="0">
                      <a:pos x="22" y="92"/>
                    </a:cxn>
                    <a:cxn ang="0">
                      <a:pos x="36" y="82"/>
                    </a:cxn>
                    <a:cxn ang="0">
                      <a:pos x="53" y="71"/>
                    </a:cxn>
                    <a:cxn ang="0">
                      <a:pos x="74" y="59"/>
                    </a:cxn>
                    <a:cxn ang="0">
                      <a:pos x="93" y="46"/>
                    </a:cxn>
                    <a:cxn ang="0">
                      <a:pos x="110" y="37"/>
                    </a:cxn>
                    <a:cxn ang="0">
                      <a:pos x="121" y="29"/>
                    </a:cxn>
                    <a:cxn ang="0">
                      <a:pos x="126" y="25"/>
                    </a:cxn>
                    <a:cxn ang="0">
                      <a:pos x="616" y="21"/>
                    </a:cxn>
                    <a:cxn ang="0">
                      <a:pos x="628" y="19"/>
                    </a:cxn>
                    <a:cxn ang="0">
                      <a:pos x="628" y="18"/>
                    </a:cxn>
                    <a:cxn ang="0">
                      <a:pos x="627" y="11"/>
                    </a:cxn>
                    <a:cxn ang="0">
                      <a:pos x="623" y="5"/>
                    </a:cxn>
                    <a:cxn ang="0">
                      <a:pos x="617" y="2"/>
                    </a:cxn>
                    <a:cxn ang="0">
                      <a:pos x="611" y="0"/>
                    </a:cxn>
                    <a:cxn ang="0">
                      <a:pos x="135" y="0"/>
                    </a:cxn>
                    <a:cxn ang="0">
                      <a:pos x="129" y="2"/>
                    </a:cxn>
                    <a:cxn ang="0">
                      <a:pos x="126" y="5"/>
                    </a:cxn>
                    <a:cxn ang="0">
                      <a:pos x="123" y="11"/>
                    </a:cxn>
                    <a:cxn ang="0">
                      <a:pos x="121" y="18"/>
                    </a:cxn>
                  </a:cxnLst>
                  <a:rect l="0" t="0" r="r" b="b"/>
                  <a:pathLst>
                    <a:path w="628" h="119">
                      <a:moveTo>
                        <a:pt x="121" y="18"/>
                      </a:moveTo>
                      <a:lnTo>
                        <a:pt x="0" y="92"/>
                      </a:lnTo>
                      <a:lnTo>
                        <a:pt x="1" y="101"/>
                      </a:lnTo>
                      <a:lnTo>
                        <a:pt x="6" y="111"/>
                      </a:lnTo>
                      <a:lnTo>
                        <a:pt x="12" y="117"/>
                      </a:lnTo>
                      <a:lnTo>
                        <a:pt x="20" y="119"/>
                      </a:lnTo>
                      <a:lnTo>
                        <a:pt x="17" y="114"/>
                      </a:lnTo>
                      <a:lnTo>
                        <a:pt x="14" y="108"/>
                      </a:lnTo>
                      <a:lnTo>
                        <a:pt x="12" y="103"/>
                      </a:lnTo>
                      <a:lnTo>
                        <a:pt x="12" y="98"/>
                      </a:lnTo>
                      <a:lnTo>
                        <a:pt x="12" y="97"/>
                      </a:lnTo>
                      <a:lnTo>
                        <a:pt x="14" y="97"/>
                      </a:lnTo>
                      <a:lnTo>
                        <a:pt x="14" y="95"/>
                      </a:lnTo>
                      <a:lnTo>
                        <a:pt x="15" y="95"/>
                      </a:lnTo>
                      <a:lnTo>
                        <a:pt x="22" y="92"/>
                      </a:lnTo>
                      <a:lnTo>
                        <a:pt x="36" y="82"/>
                      </a:lnTo>
                      <a:lnTo>
                        <a:pt x="53" y="71"/>
                      </a:lnTo>
                      <a:lnTo>
                        <a:pt x="74" y="59"/>
                      </a:lnTo>
                      <a:lnTo>
                        <a:pt x="93" y="46"/>
                      </a:lnTo>
                      <a:lnTo>
                        <a:pt x="110" y="37"/>
                      </a:lnTo>
                      <a:lnTo>
                        <a:pt x="121" y="29"/>
                      </a:lnTo>
                      <a:lnTo>
                        <a:pt x="126" y="25"/>
                      </a:lnTo>
                      <a:lnTo>
                        <a:pt x="616" y="21"/>
                      </a:lnTo>
                      <a:lnTo>
                        <a:pt x="628" y="19"/>
                      </a:lnTo>
                      <a:lnTo>
                        <a:pt x="628" y="18"/>
                      </a:lnTo>
                      <a:lnTo>
                        <a:pt x="627" y="11"/>
                      </a:lnTo>
                      <a:lnTo>
                        <a:pt x="623" y="5"/>
                      </a:lnTo>
                      <a:lnTo>
                        <a:pt x="617" y="2"/>
                      </a:lnTo>
                      <a:lnTo>
                        <a:pt x="611" y="0"/>
                      </a:lnTo>
                      <a:lnTo>
                        <a:pt x="135" y="0"/>
                      </a:lnTo>
                      <a:lnTo>
                        <a:pt x="129" y="2"/>
                      </a:lnTo>
                      <a:lnTo>
                        <a:pt x="126" y="5"/>
                      </a:lnTo>
                      <a:lnTo>
                        <a:pt x="123" y="11"/>
                      </a:lnTo>
                      <a:lnTo>
                        <a:pt x="121" y="1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2" name="Freeform 538"/>
                <p:cNvSpPr>
                  <a:spLocks/>
                </p:cNvSpPr>
                <p:nvPr/>
              </p:nvSpPr>
              <p:spPr bwMode="auto">
                <a:xfrm>
                  <a:off x="1684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6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3" name="Freeform 539"/>
                <p:cNvSpPr>
                  <a:spLocks/>
                </p:cNvSpPr>
                <p:nvPr/>
              </p:nvSpPr>
              <p:spPr bwMode="auto">
                <a:xfrm>
                  <a:off x="1724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7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7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4" name="Freeform 540"/>
                <p:cNvSpPr>
                  <a:spLocks/>
                </p:cNvSpPr>
                <p:nvPr/>
              </p:nvSpPr>
              <p:spPr bwMode="auto">
                <a:xfrm>
                  <a:off x="1763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6"/>
                    </a:cxn>
                    <a:cxn ang="0">
                      <a:pos x="50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5" name="Freeform 541"/>
                <p:cNvSpPr>
                  <a:spLocks/>
                </p:cNvSpPr>
                <p:nvPr/>
              </p:nvSpPr>
              <p:spPr bwMode="auto">
                <a:xfrm>
                  <a:off x="1803" y="3271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6" name="Freeform 542"/>
                <p:cNvSpPr>
                  <a:spLocks/>
                </p:cNvSpPr>
                <p:nvPr/>
              </p:nvSpPr>
              <p:spPr bwMode="auto">
                <a:xfrm>
                  <a:off x="1842" y="3271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0" y="2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0" y="2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7" name="Freeform 543"/>
                <p:cNvSpPr>
                  <a:spLocks/>
                </p:cNvSpPr>
                <p:nvPr/>
              </p:nvSpPr>
              <p:spPr bwMode="auto">
                <a:xfrm>
                  <a:off x="1882" y="3271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5" y="6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6"/>
                    </a:cxn>
                    <a:cxn ang="0">
                      <a:pos x="50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1" y="11"/>
                      </a:lnTo>
                      <a:lnTo>
                        <a:pt x="5" y="6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50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8" name="Freeform 544"/>
                <p:cNvSpPr>
                  <a:spLocks/>
                </p:cNvSpPr>
                <p:nvPr/>
              </p:nvSpPr>
              <p:spPr bwMode="auto">
                <a:xfrm>
                  <a:off x="1667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7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09" name="Freeform 545"/>
                <p:cNvSpPr>
                  <a:spLocks/>
                </p:cNvSpPr>
                <p:nvPr/>
              </p:nvSpPr>
              <p:spPr bwMode="auto">
                <a:xfrm>
                  <a:off x="1707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4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8" y="2"/>
                    </a:cxn>
                    <a:cxn ang="0">
                      <a:pos x="44" y="5"/>
                    </a:cxn>
                    <a:cxn ang="0">
                      <a:pos x="50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4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0" name="Freeform 546"/>
                <p:cNvSpPr>
                  <a:spLocks/>
                </p:cNvSpPr>
                <p:nvPr/>
              </p:nvSpPr>
              <p:spPr bwMode="auto">
                <a:xfrm>
                  <a:off x="1746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1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1" name="Freeform 547"/>
                <p:cNvSpPr>
                  <a:spLocks/>
                </p:cNvSpPr>
                <p:nvPr/>
              </p:nvSpPr>
              <p:spPr bwMode="auto">
                <a:xfrm>
                  <a:off x="1786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6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1" y="2"/>
                    </a:cxn>
                    <a:cxn ang="0">
                      <a:pos x="48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8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2" name="Freeform 548"/>
                <p:cNvSpPr>
                  <a:spLocks/>
                </p:cNvSpPr>
                <p:nvPr/>
              </p:nvSpPr>
              <p:spPr bwMode="auto">
                <a:xfrm>
                  <a:off x="1825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0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3" name="Freeform 549"/>
                <p:cNvSpPr>
                  <a:spLocks/>
                </p:cNvSpPr>
                <p:nvPr/>
              </p:nvSpPr>
              <p:spPr bwMode="auto">
                <a:xfrm>
                  <a:off x="1865" y="3283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2"/>
                    </a:cxn>
                    <a:cxn ang="0">
                      <a:pos x="46" y="5"/>
                    </a:cxn>
                    <a:cxn ang="0">
                      <a:pos x="51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2"/>
                      </a:lnTo>
                      <a:lnTo>
                        <a:pt x="46" y="5"/>
                      </a:lnTo>
                      <a:lnTo>
                        <a:pt x="51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4" name="Freeform 550"/>
                <p:cNvSpPr>
                  <a:spLocks/>
                </p:cNvSpPr>
                <p:nvPr/>
              </p:nvSpPr>
              <p:spPr bwMode="auto">
                <a:xfrm>
                  <a:off x="1904" y="3283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6" y="5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3" y="0"/>
                    </a:cxn>
                    <a:cxn ang="0">
                      <a:pos x="41" y="2"/>
                    </a:cxn>
                    <a:cxn ang="0">
                      <a:pos x="47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6" y="5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41" y="2"/>
                      </a:lnTo>
                      <a:lnTo>
                        <a:pt x="47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5" name="Freeform 551"/>
                <p:cNvSpPr>
                  <a:spLocks/>
                </p:cNvSpPr>
                <p:nvPr/>
              </p:nvSpPr>
              <p:spPr bwMode="auto">
                <a:xfrm>
                  <a:off x="1647" y="3294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6" y="6"/>
                    </a:cxn>
                    <a:cxn ang="0">
                      <a:pos x="12" y="1"/>
                    </a:cxn>
                    <a:cxn ang="0">
                      <a:pos x="20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8" y="0"/>
                    </a:cxn>
                    <a:cxn ang="0">
                      <a:pos x="33" y="0"/>
                    </a:cxn>
                    <a:cxn ang="0">
                      <a:pos x="39" y="1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3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28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6" name="Freeform 552"/>
                <p:cNvSpPr>
                  <a:spLocks/>
                </p:cNvSpPr>
                <p:nvPr/>
              </p:nvSpPr>
              <p:spPr bwMode="auto">
                <a:xfrm>
                  <a:off x="1688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6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1"/>
                    </a:cxn>
                    <a:cxn ang="0">
                      <a:pos x="48" y="6"/>
                    </a:cxn>
                    <a:cxn ang="0">
                      <a:pos x="52" y="11"/>
                    </a:cxn>
                    <a:cxn ang="0">
                      <a:pos x="54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8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7" name="Freeform 553"/>
                <p:cNvSpPr>
                  <a:spLocks/>
                </p:cNvSpPr>
                <p:nvPr/>
              </p:nvSpPr>
              <p:spPr bwMode="auto">
                <a:xfrm>
                  <a:off x="1709" y="3304"/>
                  <a:ext cx="197" cy="7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20" y="0"/>
                    </a:cxn>
                    <a:cxn ang="0">
                      <a:pos x="382" y="1"/>
                    </a:cxn>
                    <a:cxn ang="0">
                      <a:pos x="393" y="14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93" h="14">
                      <a:moveTo>
                        <a:pt x="0" y="14"/>
                      </a:moveTo>
                      <a:lnTo>
                        <a:pt x="20" y="0"/>
                      </a:lnTo>
                      <a:lnTo>
                        <a:pt x="382" y="1"/>
                      </a:lnTo>
                      <a:lnTo>
                        <a:pt x="393" y="1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8" name="Freeform 554"/>
                <p:cNvSpPr>
                  <a:spLocks/>
                </p:cNvSpPr>
                <p:nvPr/>
              </p:nvSpPr>
              <p:spPr bwMode="auto">
                <a:xfrm>
                  <a:off x="1767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7" y="6"/>
                    </a:cxn>
                    <a:cxn ang="0">
                      <a:pos x="13" y="1"/>
                    </a:cxn>
                    <a:cxn ang="0">
                      <a:pos x="21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40" y="1"/>
                    </a:cxn>
                    <a:cxn ang="0">
                      <a:pos x="46" y="6"/>
                    </a:cxn>
                    <a:cxn ang="0">
                      <a:pos x="52" y="11"/>
                    </a:cxn>
                    <a:cxn ang="0">
                      <a:pos x="54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4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7" y="6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40" y="1"/>
                      </a:lnTo>
                      <a:lnTo>
                        <a:pt x="46" y="6"/>
                      </a:lnTo>
                      <a:lnTo>
                        <a:pt x="52" y="11"/>
                      </a:lnTo>
                      <a:lnTo>
                        <a:pt x="54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19" name="Freeform 555"/>
                <p:cNvSpPr>
                  <a:spLocks/>
                </p:cNvSpPr>
                <p:nvPr/>
              </p:nvSpPr>
              <p:spPr bwMode="auto">
                <a:xfrm>
                  <a:off x="1805" y="3294"/>
                  <a:ext cx="27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4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5" y="6"/>
                    </a:cxn>
                    <a:cxn ang="0">
                      <a:pos x="52" y="11"/>
                    </a:cxn>
                    <a:cxn ang="0">
                      <a:pos x="53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3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4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2" y="11"/>
                      </a:lnTo>
                      <a:lnTo>
                        <a:pt x="53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0" name="Freeform 556"/>
                <p:cNvSpPr>
                  <a:spLocks/>
                </p:cNvSpPr>
                <p:nvPr/>
              </p:nvSpPr>
              <p:spPr bwMode="auto">
                <a:xfrm>
                  <a:off x="1726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" y="11"/>
                    </a:cxn>
                    <a:cxn ang="0">
                      <a:pos x="6" y="6"/>
                    </a:cxn>
                    <a:cxn ang="0">
                      <a:pos x="12" y="1"/>
                    </a:cxn>
                    <a:cxn ang="0">
                      <a:pos x="20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5" y="6"/>
                    </a:cxn>
                    <a:cxn ang="0">
                      <a:pos x="50" y="11"/>
                    </a:cxn>
                    <a:cxn ang="0">
                      <a:pos x="52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12">
                      <a:moveTo>
                        <a:pt x="0" y="12"/>
                      </a:moveTo>
                      <a:lnTo>
                        <a:pt x="1" y="11"/>
                      </a:lnTo>
                      <a:lnTo>
                        <a:pt x="6" y="6"/>
                      </a:lnTo>
                      <a:lnTo>
                        <a:pt x="12" y="1"/>
                      </a:lnTo>
                      <a:lnTo>
                        <a:pt x="20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5" y="6"/>
                      </a:lnTo>
                      <a:lnTo>
                        <a:pt x="50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1" name="Freeform 557"/>
                <p:cNvSpPr>
                  <a:spLocks/>
                </p:cNvSpPr>
                <p:nvPr/>
              </p:nvSpPr>
              <p:spPr bwMode="auto">
                <a:xfrm>
                  <a:off x="1846" y="3294"/>
                  <a:ext cx="26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2" y="11"/>
                    </a:cxn>
                    <a:cxn ang="0">
                      <a:pos x="5" y="6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30" y="0"/>
                    </a:cxn>
                    <a:cxn ang="0">
                      <a:pos x="38" y="1"/>
                    </a:cxn>
                    <a:cxn ang="0">
                      <a:pos x="44" y="6"/>
                    </a:cxn>
                    <a:cxn ang="0">
                      <a:pos x="51" y="11"/>
                    </a:cxn>
                    <a:cxn ang="0">
                      <a:pos x="52" y="12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52" h="12">
                      <a:moveTo>
                        <a:pt x="0" y="12"/>
                      </a:moveTo>
                      <a:lnTo>
                        <a:pt x="2" y="11"/>
                      </a:lnTo>
                      <a:lnTo>
                        <a:pt x="5" y="6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30" y="0"/>
                      </a:lnTo>
                      <a:lnTo>
                        <a:pt x="38" y="1"/>
                      </a:lnTo>
                      <a:lnTo>
                        <a:pt x="44" y="6"/>
                      </a:lnTo>
                      <a:lnTo>
                        <a:pt x="51" y="11"/>
                      </a:lnTo>
                      <a:lnTo>
                        <a:pt x="52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2" name="Freeform 558"/>
                <p:cNvSpPr>
                  <a:spLocks/>
                </p:cNvSpPr>
                <p:nvPr/>
              </p:nvSpPr>
              <p:spPr bwMode="auto">
                <a:xfrm>
                  <a:off x="1887" y="3294"/>
                  <a:ext cx="27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10"/>
                    </a:cxn>
                    <a:cxn ang="0">
                      <a:pos x="5" y="5"/>
                    </a:cxn>
                    <a:cxn ang="0">
                      <a:pos x="10" y="2"/>
                    </a:cxn>
                    <a:cxn ang="0">
                      <a:pos x="18" y="0"/>
                    </a:cxn>
                    <a:cxn ang="0">
                      <a:pos x="24" y="0"/>
                    </a:cxn>
                    <a:cxn ang="0">
                      <a:pos x="26" y="0"/>
                    </a:cxn>
                    <a:cxn ang="0">
                      <a:pos x="26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6" y="5"/>
                    </a:cxn>
                    <a:cxn ang="0">
                      <a:pos x="52" y="10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10"/>
                      </a:lnTo>
                      <a:lnTo>
                        <a:pt x="5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26" y="0"/>
                      </a:lnTo>
                      <a:lnTo>
                        <a:pt x="26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6" y="5"/>
                      </a:lnTo>
                      <a:lnTo>
                        <a:pt x="52" y="10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3" name="Freeform 559"/>
                <p:cNvSpPr>
                  <a:spLocks/>
                </p:cNvSpPr>
                <p:nvPr/>
              </p:nvSpPr>
              <p:spPr bwMode="auto">
                <a:xfrm>
                  <a:off x="1927" y="3294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10"/>
                    </a:cxn>
                    <a:cxn ang="0">
                      <a:pos x="5" y="5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5"/>
                    </a:cxn>
                    <a:cxn ang="0">
                      <a:pos x="50" y="10"/>
                    </a:cxn>
                    <a:cxn ang="0">
                      <a:pos x="52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2" h="11">
                      <a:moveTo>
                        <a:pt x="0" y="11"/>
                      </a:moveTo>
                      <a:lnTo>
                        <a:pt x="1" y="10"/>
                      </a:lnTo>
                      <a:lnTo>
                        <a:pt x="5" y="5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50" y="10"/>
                      </a:lnTo>
                      <a:lnTo>
                        <a:pt x="52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4" name="Freeform 560"/>
                <p:cNvSpPr>
                  <a:spLocks/>
                </p:cNvSpPr>
                <p:nvPr/>
              </p:nvSpPr>
              <p:spPr bwMode="auto">
                <a:xfrm>
                  <a:off x="1914" y="3305"/>
                  <a:ext cx="26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7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4" y="0"/>
                    </a:cxn>
                    <a:cxn ang="0">
                      <a:pos x="25" y="0"/>
                    </a:cxn>
                    <a:cxn ang="0">
                      <a:pos x="25" y="0"/>
                    </a:cxn>
                    <a:cxn ang="0">
                      <a:pos x="30" y="0"/>
                    </a:cxn>
                    <a:cxn ang="0">
                      <a:pos x="38" y="2"/>
                    </a:cxn>
                    <a:cxn ang="0">
                      <a:pos x="44" y="7"/>
                    </a:cxn>
                    <a:cxn ang="0">
                      <a:pos x="51" y="11"/>
                    </a:cxn>
                    <a:cxn ang="0">
                      <a:pos x="52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2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25" y="0"/>
                      </a:lnTo>
                      <a:lnTo>
                        <a:pt x="25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7"/>
                      </a:lnTo>
                      <a:lnTo>
                        <a:pt x="51" y="11"/>
                      </a:lnTo>
                      <a:lnTo>
                        <a:pt x="52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5" name="Freeform 561"/>
                <p:cNvSpPr>
                  <a:spLocks/>
                </p:cNvSpPr>
                <p:nvPr/>
              </p:nvSpPr>
              <p:spPr bwMode="auto">
                <a:xfrm>
                  <a:off x="1953" y="3305"/>
                  <a:ext cx="27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" y="11"/>
                    </a:cxn>
                    <a:cxn ang="0">
                      <a:pos x="5" y="7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2" y="0"/>
                    </a:cxn>
                    <a:cxn ang="0">
                      <a:pos x="39" y="2"/>
                    </a:cxn>
                    <a:cxn ang="0">
                      <a:pos x="46" y="7"/>
                    </a:cxn>
                    <a:cxn ang="0">
                      <a:pos x="52" y="11"/>
                    </a:cxn>
                    <a:cxn ang="0">
                      <a:pos x="54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54" h="13">
                      <a:moveTo>
                        <a:pt x="0" y="13"/>
                      </a:moveTo>
                      <a:lnTo>
                        <a:pt x="2" y="11"/>
                      </a:lnTo>
                      <a:lnTo>
                        <a:pt x="5" y="7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2" y="0"/>
                      </a:lnTo>
                      <a:lnTo>
                        <a:pt x="39" y="2"/>
                      </a:lnTo>
                      <a:lnTo>
                        <a:pt x="46" y="7"/>
                      </a:lnTo>
                      <a:lnTo>
                        <a:pt x="52" y="11"/>
                      </a:lnTo>
                      <a:lnTo>
                        <a:pt x="54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6" name="Freeform 562"/>
                <p:cNvSpPr>
                  <a:spLocks/>
                </p:cNvSpPr>
                <p:nvPr/>
              </p:nvSpPr>
              <p:spPr bwMode="auto">
                <a:xfrm>
                  <a:off x="1628" y="3304"/>
                  <a:ext cx="26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7" y="4"/>
                    </a:cxn>
                    <a:cxn ang="0">
                      <a:pos x="13" y="1"/>
                    </a:cxn>
                    <a:cxn ang="0">
                      <a:pos x="21" y="0"/>
                    </a:cxn>
                    <a:cxn ang="0">
                      <a:pos x="27" y="0"/>
                    </a:cxn>
                    <a:cxn ang="0">
                      <a:pos x="29" y="0"/>
                    </a:cxn>
                    <a:cxn ang="0">
                      <a:pos x="29" y="0"/>
                    </a:cxn>
                    <a:cxn ang="0">
                      <a:pos x="33" y="0"/>
                    </a:cxn>
                    <a:cxn ang="0">
                      <a:pos x="41" y="1"/>
                    </a:cxn>
                    <a:cxn ang="0">
                      <a:pos x="48" y="4"/>
                    </a:cxn>
                    <a:cxn ang="0">
                      <a:pos x="52" y="9"/>
                    </a:cxn>
                    <a:cxn ang="0">
                      <a:pos x="54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4" h="11">
                      <a:moveTo>
                        <a:pt x="0" y="11"/>
                      </a:moveTo>
                      <a:lnTo>
                        <a:pt x="2" y="9"/>
                      </a:lnTo>
                      <a:lnTo>
                        <a:pt x="7" y="4"/>
                      </a:lnTo>
                      <a:lnTo>
                        <a:pt x="13" y="1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29" y="0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41" y="1"/>
                      </a:lnTo>
                      <a:lnTo>
                        <a:pt x="48" y="4"/>
                      </a:lnTo>
                      <a:lnTo>
                        <a:pt x="52" y="9"/>
                      </a:lnTo>
                      <a:lnTo>
                        <a:pt x="54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7" name="Freeform 563"/>
                <p:cNvSpPr>
                  <a:spLocks/>
                </p:cNvSpPr>
                <p:nvPr/>
              </p:nvSpPr>
              <p:spPr bwMode="auto">
                <a:xfrm>
                  <a:off x="1668" y="3304"/>
                  <a:ext cx="28" cy="5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5" y="4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5" y="0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31" y="0"/>
                    </a:cxn>
                    <a:cxn ang="0">
                      <a:pos x="39" y="1"/>
                    </a:cxn>
                    <a:cxn ang="0">
                      <a:pos x="47" y="4"/>
                    </a:cxn>
                    <a:cxn ang="0">
                      <a:pos x="53" y="9"/>
                    </a:cxn>
                    <a:cxn ang="0">
                      <a:pos x="55" y="11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55" h="11">
                      <a:moveTo>
                        <a:pt x="0" y="11"/>
                      </a:moveTo>
                      <a:lnTo>
                        <a:pt x="1" y="9"/>
                      </a:lnTo>
                      <a:lnTo>
                        <a:pt x="5" y="4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27" y="0"/>
                      </a:lnTo>
                      <a:lnTo>
                        <a:pt x="27" y="0"/>
                      </a:lnTo>
                      <a:lnTo>
                        <a:pt x="31" y="0"/>
                      </a:lnTo>
                      <a:lnTo>
                        <a:pt x="39" y="1"/>
                      </a:lnTo>
                      <a:lnTo>
                        <a:pt x="47" y="4"/>
                      </a:lnTo>
                      <a:lnTo>
                        <a:pt x="53" y="9"/>
                      </a:lnTo>
                      <a:lnTo>
                        <a:pt x="55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8" name="Freeform 564"/>
                <p:cNvSpPr>
                  <a:spLocks/>
                </p:cNvSpPr>
                <p:nvPr/>
              </p:nvSpPr>
              <p:spPr bwMode="auto">
                <a:xfrm>
                  <a:off x="1674" y="3211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3" y="30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3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lnTo>
                        <a:pt x="23" y="30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2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3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0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29" name="Freeform 565"/>
                <p:cNvSpPr>
                  <a:spLocks/>
                </p:cNvSpPr>
                <p:nvPr/>
              </p:nvSpPr>
              <p:spPr bwMode="auto">
                <a:xfrm>
                  <a:off x="1699" y="321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6" y="32"/>
                    </a:cxn>
                    <a:cxn ang="0">
                      <a:pos x="22" y="30"/>
                    </a:cxn>
                    <a:cxn ang="0">
                      <a:pos x="25" y="27"/>
                    </a:cxn>
                    <a:cxn ang="0">
                      <a:pos x="28" y="22"/>
                    </a:cxn>
                    <a:cxn ang="0">
                      <a:pos x="30" y="16"/>
                    </a:cxn>
                    <a:cxn ang="0">
                      <a:pos x="28" y="10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2"/>
                    </a:cxn>
                  </a:cxnLst>
                  <a:rect l="0" t="0" r="r" b="b"/>
                  <a:pathLst>
                    <a:path w="30" h="32">
                      <a:moveTo>
                        <a:pt x="16" y="32"/>
                      </a:moveTo>
                      <a:lnTo>
                        <a:pt x="22" y="30"/>
                      </a:lnTo>
                      <a:lnTo>
                        <a:pt x="25" y="27"/>
                      </a:lnTo>
                      <a:lnTo>
                        <a:pt x="28" y="22"/>
                      </a:lnTo>
                      <a:lnTo>
                        <a:pt x="30" y="16"/>
                      </a:lnTo>
                      <a:lnTo>
                        <a:pt x="28" y="10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0"/>
                      </a:lnTo>
                      <a:lnTo>
                        <a:pt x="16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0" name="Freeform 566"/>
                <p:cNvSpPr>
                  <a:spLocks/>
                </p:cNvSpPr>
                <p:nvPr/>
              </p:nvSpPr>
              <p:spPr bwMode="auto">
                <a:xfrm>
                  <a:off x="1725" y="3211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5" y="30"/>
                    </a:cxn>
                    <a:cxn ang="0">
                      <a:pos x="22" y="28"/>
                    </a:cxn>
                    <a:cxn ang="0">
                      <a:pos x="25" y="25"/>
                    </a:cxn>
                    <a:cxn ang="0">
                      <a:pos x="28" y="20"/>
                    </a:cxn>
                    <a:cxn ang="0">
                      <a:pos x="30" y="14"/>
                    </a:cxn>
                    <a:cxn ang="0">
                      <a:pos x="28" y="9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9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4" y="25"/>
                    </a:cxn>
                    <a:cxn ang="0">
                      <a:pos x="9" y="28"/>
                    </a:cxn>
                    <a:cxn ang="0">
                      <a:pos x="15" y="30"/>
                    </a:cxn>
                  </a:cxnLst>
                  <a:rect l="0" t="0" r="r" b="b"/>
                  <a:pathLst>
                    <a:path w="30" h="30">
                      <a:moveTo>
                        <a:pt x="15" y="30"/>
                      </a:moveTo>
                      <a:lnTo>
                        <a:pt x="22" y="28"/>
                      </a:lnTo>
                      <a:lnTo>
                        <a:pt x="25" y="25"/>
                      </a:lnTo>
                      <a:lnTo>
                        <a:pt x="28" y="20"/>
                      </a:lnTo>
                      <a:lnTo>
                        <a:pt x="30" y="14"/>
                      </a:lnTo>
                      <a:lnTo>
                        <a:pt x="28" y="9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4" y="25"/>
                      </a:lnTo>
                      <a:lnTo>
                        <a:pt x="9" y="28"/>
                      </a:lnTo>
                      <a:lnTo>
                        <a:pt x="15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1" name="Freeform 567"/>
                <p:cNvSpPr>
                  <a:spLocks/>
                </p:cNvSpPr>
                <p:nvPr/>
              </p:nvSpPr>
              <p:spPr bwMode="auto">
                <a:xfrm>
                  <a:off x="1709" y="3014"/>
                  <a:ext cx="173" cy="108"/>
                </a:xfrm>
                <a:custGeom>
                  <a:avLst/>
                  <a:gdLst/>
                  <a:ahLst/>
                  <a:cxnLst>
                    <a:cxn ang="0">
                      <a:pos x="0" y="216"/>
                    </a:cxn>
                    <a:cxn ang="0">
                      <a:pos x="0" y="19"/>
                    </a:cxn>
                    <a:cxn ang="0">
                      <a:pos x="0" y="16"/>
                    </a:cxn>
                    <a:cxn ang="0">
                      <a:pos x="3" y="10"/>
                    </a:cxn>
                    <a:cxn ang="0">
                      <a:pos x="9" y="3"/>
                    </a:cxn>
                    <a:cxn ang="0">
                      <a:pos x="24" y="0"/>
                    </a:cxn>
                    <a:cxn ang="0">
                      <a:pos x="346" y="0"/>
                    </a:cxn>
                    <a:cxn ang="0">
                      <a:pos x="46" y="27"/>
                    </a:cxn>
                    <a:cxn ang="0">
                      <a:pos x="43" y="29"/>
                    </a:cxn>
                    <a:cxn ang="0">
                      <a:pos x="35" y="32"/>
                    </a:cxn>
                    <a:cxn ang="0">
                      <a:pos x="27" y="40"/>
                    </a:cxn>
                    <a:cxn ang="0">
                      <a:pos x="24" y="52"/>
                    </a:cxn>
                    <a:cxn ang="0">
                      <a:pos x="20" y="85"/>
                    </a:cxn>
                    <a:cxn ang="0">
                      <a:pos x="13" y="141"/>
                    </a:cxn>
                    <a:cxn ang="0">
                      <a:pos x="3" y="193"/>
                    </a:cxn>
                    <a:cxn ang="0">
                      <a:pos x="0" y="216"/>
                    </a:cxn>
                  </a:cxnLst>
                  <a:rect l="0" t="0" r="r" b="b"/>
                  <a:pathLst>
                    <a:path w="346" h="216">
                      <a:moveTo>
                        <a:pt x="0" y="216"/>
                      </a:moveTo>
                      <a:lnTo>
                        <a:pt x="0" y="19"/>
                      </a:lnTo>
                      <a:lnTo>
                        <a:pt x="0" y="16"/>
                      </a:lnTo>
                      <a:lnTo>
                        <a:pt x="3" y="10"/>
                      </a:lnTo>
                      <a:lnTo>
                        <a:pt x="9" y="3"/>
                      </a:lnTo>
                      <a:lnTo>
                        <a:pt x="24" y="0"/>
                      </a:lnTo>
                      <a:lnTo>
                        <a:pt x="346" y="0"/>
                      </a:lnTo>
                      <a:lnTo>
                        <a:pt x="46" y="27"/>
                      </a:lnTo>
                      <a:lnTo>
                        <a:pt x="43" y="29"/>
                      </a:lnTo>
                      <a:lnTo>
                        <a:pt x="35" y="32"/>
                      </a:lnTo>
                      <a:lnTo>
                        <a:pt x="27" y="40"/>
                      </a:lnTo>
                      <a:lnTo>
                        <a:pt x="24" y="52"/>
                      </a:lnTo>
                      <a:lnTo>
                        <a:pt x="20" y="85"/>
                      </a:lnTo>
                      <a:lnTo>
                        <a:pt x="13" y="141"/>
                      </a:lnTo>
                      <a:lnTo>
                        <a:pt x="3" y="193"/>
                      </a:lnTo>
                      <a:lnTo>
                        <a:pt x="0" y="216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2" name="Freeform 568"/>
                <p:cNvSpPr>
                  <a:spLocks/>
                </p:cNvSpPr>
                <p:nvPr/>
              </p:nvSpPr>
              <p:spPr bwMode="auto">
                <a:xfrm>
                  <a:off x="1714" y="3039"/>
                  <a:ext cx="173" cy="108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346" y="196"/>
                    </a:cxn>
                    <a:cxn ang="0">
                      <a:pos x="346" y="199"/>
                    </a:cxn>
                    <a:cxn ang="0">
                      <a:pos x="343" y="205"/>
                    </a:cxn>
                    <a:cxn ang="0">
                      <a:pos x="335" y="213"/>
                    </a:cxn>
                    <a:cxn ang="0">
                      <a:pos x="322" y="216"/>
                    </a:cxn>
                    <a:cxn ang="0">
                      <a:pos x="0" y="216"/>
                    </a:cxn>
                    <a:cxn ang="0">
                      <a:pos x="300" y="190"/>
                    </a:cxn>
                    <a:cxn ang="0">
                      <a:pos x="303" y="188"/>
                    </a:cxn>
                    <a:cxn ang="0">
                      <a:pos x="311" y="185"/>
                    </a:cxn>
                    <a:cxn ang="0">
                      <a:pos x="319" y="177"/>
                    </a:cxn>
                    <a:cxn ang="0">
                      <a:pos x="322" y="166"/>
                    </a:cxn>
                    <a:cxn ang="0">
                      <a:pos x="325" y="131"/>
                    </a:cxn>
                    <a:cxn ang="0">
                      <a:pos x="333" y="76"/>
                    </a:cxn>
                    <a:cxn ang="0">
                      <a:pos x="341" y="24"/>
                    </a:cxn>
                    <a:cxn ang="0">
                      <a:pos x="344" y="0"/>
                    </a:cxn>
                  </a:cxnLst>
                  <a:rect l="0" t="0" r="r" b="b"/>
                  <a:pathLst>
                    <a:path w="346" h="216">
                      <a:moveTo>
                        <a:pt x="344" y="0"/>
                      </a:moveTo>
                      <a:lnTo>
                        <a:pt x="346" y="196"/>
                      </a:lnTo>
                      <a:lnTo>
                        <a:pt x="346" y="199"/>
                      </a:lnTo>
                      <a:lnTo>
                        <a:pt x="343" y="205"/>
                      </a:lnTo>
                      <a:lnTo>
                        <a:pt x="335" y="213"/>
                      </a:lnTo>
                      <a:lnTo>
                        <a:pt x="322" y="216"/>
                      </a:lnTo>
                      <a:lnTo>
                        <a:pt x="0" y="216"/>
                      </a:lnTo>
                      <a:lnTo>
                        <a:pt x="300" y="190"/>
                      </a:lnTo>
                      <a:lnTo>
                        <a:pt x="303" y="188"/>
                      </a:lnTo>
                      <a:lnTo>
                        <a:pt x="311" y="185"/>
                      </a:lnTo>
                      <a:lnTo>
                        <a:pt x="319" y="177"/>
                      </a:lnTo>
                      <a:lnTo>
                        <a:pt x="322" y="166"/>
                      </a:lnTo>
                      <a:lnTo>
                        <a:pt x="325" y="131"/>
                      </a:lnTo>
                      <a:lnTo>
                        <a:pt x="333" y="76"/>
                      </a:lnTo>
                      <a:lnTo>
                        <a:pt x="341" y="24"/>
                      </a:lnTo>
                      <a:lnTo>
                        <a:pt x="344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3" name="Freeform 569"/>
                <p:cNvSpPr>
                  <a:spLocks/>
                </p:cNvSpPr>
                <p:nvPr/>
              </p:nvSpPr>
              <p:spPr bwMode="auto">
                <a:xfrm>
                  <a:off x="2771" y="2648"/>
                  <a:ext cx="292" cy="263"/>
                </a:xfrm>
                <a:custGeom>
                  <a:avLst/>
                  <a:gdLst/>
                  <a:ahLst/>
                  <a:cxnLst>
                    <a:cxn ang="0">
                      <a:pos x="572" y="463"/>
                    </a:cxn>
                    <a:cxn ang="0">
                      <a:pos x="531" y="430"/>
                    </a:cxn>
                    <a:cxn ang="0">
                      <a:pos x="536" y="417"/>
                    </a:cxn>
                    <a:cxn ang="0">
                      <a:pos x="536" y="345"/>
                    </a:cxn>
                    <a:cxn ang="0">
                      <a:pos x="525" y="318"/>
                    </a:cxn>
                    <a:cxn ang="0">
                      <a:pos x="496" y="307"/>
                    </a:cxn>
                    <a:cxn ang="0">
                      <a:pos x="469" y="300"/>
                    </a:cxn>
                    <a:cxn ang="0">
                      <a:pos x="485" y="280"/>
                    </a:cxn>
                    <a:cxn ang="0">
                      <a:pos x="487" y="41"/>
                    </a:cxn>
                    <a:cxn ang="0">
                      <a:pos x="474" y="13"/>
                    </a:cxn>
                    <a:cxn ang="0">
                      <a:pos x="446" y="0"/>
                    </a:cxn>
                    <a:cxn ang="0">
                      <a:pos x="112" y="3"/>
                    </a:cxn>
                    <a:cxn ang="0">
                      <a:pos x="92" y="26"/>
                    </a:cxn>
                    <a:cxn ang="0">
                      <a:pos x="89" y="267"/>
                    </a:cxn>
                    <a:cxn ang="0">
                      <a:pos x="97" y="291"/>
                    </a:cxn>
                    <a:cxn ang="0">
                      <a:pos x="116" y="307"/>
                    </a:cxn>
                    <a:cxn ang="0">
                      <a:pos x="75" y="310"/>
                    </a:cxn>
                    <a:cxn ang="0">
                      <a:pos x="54" y="330"/>
                    </a:cxn>
                    <a:cxn ang="0">
                      <a:pos x="51" y="411"/>
                    </a:cxn>
                    <a:cxn ang="0">
                      <a:pos x="52" y="424"/>
                    </a:cxn>
                    <a:cxn ang="0">
                      <a:pos x="59" y="435"/>
                    </a:cxn>
                    <a:cxn ang="0">
                      <a:pos x="43" y="444"/>
                    </a:cxn>
                    <a:cxn ang="0">
                      <a:pos x="29" y="454"/>
                    </a:cxn>
                    <a:cxn ang="0">
                      <a:pos x="16" y="460"/>
                    </a:cxn>
                    <a:cxn ang="0">
                      <a:pos x="11" y="463"/>
                    </a:cxn>
                    <a:cxn ang="0">
                      <a:pos x="0" y="471"/>
                    </a:cxn>
                    <a:cxn ang="0">
                      <a:pos x="0" y="484"/>
                    </a:cxn>
                    <a:cxn ang="0">
                      <a:pos x="11" y="515"/>
                    </a:cxn>
                    <a:cxn ang="0">
                      <a:pos x="41" y="528"/>
                    </a:cxn>
                    <a:cxn ang="0">
                      <a:pos x="559" y="525"/>
                    </a:cxn>
                    <a:cxn ang="0">
                      <a:pos x="582" y="501"/>
                    </a:cxn>
                    <a:cxn ang="0">
                      <a:pos x="585" y="477"/>
                    </a:cxn>
                    <a:cxn ang="0">
                      <a:pos x="577" y="466"/>
                    </a:cxn>
                  </a:cxnLst>
                  <a:rect l="0" t="0" r="r" b="b"/>
                  <a:pathLst>
                    <a:path w="585" h="528">
                      <a:moveTo>
                        <a:pt x="577" y="466"/>
                      </a:moveTo>
                      <a:lnTo>
                        <a:pt x="572" y="463"/>
                      </a:lnTo>
                      <a:lnTo>
                        <a:pt x="528" y="435"/>
                      </a:lnTo>
                      <a:lnTo>
                        <a:pt x="531" y="430"/>
                      </a:lnTo>
                      <a:lnTo>
                        <a:pt x="534" y="424"/>
                      </a:lnTo>
                      <a:lnTo>
                        <a:pt x="536" y="417"/>
                      </a:lnTo>
                      <a:lnTo>
                        <a:pt x="536" y="411"/>
                      </a:lnTo>
                      <a:lnTo>
                        <a:pt x="536" y="345"/>
                      </a:lnTo>
                      <a:lnTo>
                        <a:pt x="533" y="330"/>
                      </a:lnTo>
                      <a:lnTo>
                        <a:pt x="525" y="318"/>
                      </a:lnTo>
                      <a:lnTo>
                        <a:pt x="512" y="310"/>
                      </a:lnTo>
                      <a:lnTo>
                        <a:pt x="496" y="307"/>
                      </a:lnTo>
                      <a:lnTo>
                        <a:pt x="458" y="307"/>
                      </a:lnTo>
                      <a:lnTo>
                        <a:pt x="469" y="300"/>
                      </a:lnTo>
                      <a:lnTo>
                        <a:pt x="479" y="291"/>
                      </a:lnTo>
                      <a:lnTo>
                        <a:pt x="485" y="280"/>
                      </a:lnTo>
                      <a:lnTo>
                        <a:pt x="487" y="267"/>
                      </a:lnTo>
                      <a:lnTo>
                        <a:pt x="487" y="41"/>
                      </a:lnTo>
                      <a:lnTo>
                        <a:pt x="484" y="26"/>
                      </a:lnTo>
                      <a:lnTo>
                        <a:pt x="474" y="13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2" y="3"/>
                      </a:lnTo>
                      <a:lnTo>
                        <a:pt x="100" y="13"/>
                      </a:lnTo>
                      <a:lnTo>
                        <a:pt x="92" y="26"/>
                      </a:lnTo>
                      <a:lnTo>
                        <a:pt x="89" y="41"/>
                      </a:lnTo>
                      <a:lnTo>
                        <a:pt x="89" y="267"/>
                      </a:lnTo>
                      <a:lnTo>
                        <a:pt x="90" y="280"/>
                      </a:lnTo>
                      <a:lnTo>
                        <a:pt x="97" y="291"/>
                      </a:lnTo>
                      <a:lnTo>
                        <a:pt x="105" y="300"/>
                      </a:lnTo>
                      <a:lnTo>
                        <a:pt x="116" y="307"/>
                      </a:lnTo>
                      <a:lnTo>
                        <a:pt x="90" y="307"/>
                      </a:lnTo>
                      <a:lnTo>
                        <a:pt x="75" y="310"/>
                      </a:lnTo>
                      <a:lnTo>
                        <a:pt x="62" y="318"/>
                      </a:lnTo>
                      <a:lnTo>
                        <a:pt x="54" y="330"/>
                      </a:lnTo>
                      <a:lnTo>
                        <a:pt x="51" y="345"/>
                      </a:lnTo>
                      <a:lnTo>
                        <a:pt x="51" y="411"/>
                      </a:lnTo>
                      <a:lnTo>
                        <a:pt x="51" y="417"/>
                      </a:lnTo>
                      <a:lnTo>
                        <a:pt x="52" y="424"/>
                      </a:lnTo>
                      <a:lnTo>
                        <a:pt x="56" y="428"/>
                      </a:lnTo>
                      <a:lnTo>
                        <a:pt x="59" y="435"/>
                      </a:lnTo>
                      <a:lnTo>
                        <a:pt x="51" y="439"/>
                      </a:lnTo>
                      <a:lnTo>
                        <a:pt x="43" y="444"/>
                      </a:lnTo>
                      <a:lnTo>
                        <a:pt x="35" y="449"/>
                      </a:lnTo>
                      <a:lnTo>
                        <a:pt x="29" y="454"/>
                      </a:lnTo>
                      <a:lnTo>
                        <a:pt x="21" y="457"/>
                      </a:lnTo>
                      <a:lnTo>
                        <a:pt x="16" y="460"/>
                      </a:lnTo>
                      <a:lnTo>
                        <a:pt x="13" y="463"/>
                      </a:lnTo>
                      <a:lnTo>
                        <a:pt x="11" y="463"/>
                      </a:lnTo>
                      <a:lnTo>
                        <a:pt x="7" y="466"/>
                      </a:lnTo>
                      <a:lnTo>
                        <a:pt x="0" y="471"/>
                      </a:lnTo>
                      <a:lnTo>
                        <a:pt x="0" y="477"/>
                      </a:lnTo>
                      <a:lnTo>
                        <a:pt x="0" y="484"/>
                      </a:lnTo>
                      <a:lnTo>
                        <a:pt x="4" y="501"/>
                      </a:lnTo>
                      <a:lnTo>
                        <a:pt x="11" y="515"/>
                      </a:lnTo>
                      <a:lnTo>
                        <a:pt x="26" y="525"/>
                      </a:lnTo>
                      <a:lnTo>
                        <a:pt x="41" y="528"/>
                      </a:lnTo>
                      <a:lnTo>
                        <a:pt x="542" y="528"/>
                      </a:lnTo>
                      <a:lnTo>
                        <a:pt x="559" y="525"/>
                      </a:lnTo>
                      <a:lnTo>
                        <a:pt x="572" y="515"/>
                      </a:lnTo>
                      <a:lnTo>
                        <a:pt x="582" y="501"/>
                      </a:lnTo>
                      <a:lnTo>
                        <a:pt x="585" y="484"/>
                      </a:lnTo>
                      <a:lnTo>
                        <a:pt x="585" y="477"/>
                      </a:lnTo>
                      <a:lnTo>
                        <a:pt x="585" y="471"/>
                      </a:lnTo>
                      <a:lnTo>
                        <a:pt x="577" y="46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4" name="Freeform 570"/>
                <p:cNvSpPr>
                  <a:spLocks/>
                </p:cNvSpPr>
                <p:nvPr/>
              </p:nvSpPr>
              <p:spPr bwMode="auto">
                <a:xfrm>
                  <a:off x="2822" y="2654"/>
                  <a:ext cx="185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5"/>
                    </a:cxn>
                    <a:cxn ang="0">
                      <a:pos x="0" y="254"/>
                    </a:cxn>
                    <a:cxn ang="0">
                      <a:pos x="0" y="28"/>
                    </a:cxn>
                    <a:cxn ang="0">
                      <a:pos x="2" y="17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4" y="8"/>
                    </a:cxn>
                    <a:cxn ang="0">
                      <a:pos x="370" y="17"/>
                    </a:cxn>
                    <a:cxn ang="0">
                      <a:pos x="372" y="28"/>
                    </a:cxn>
                    <a:cxn ang="0">
                      <a:pos x="372" y="254"/>
                    </a:cxn>
                    <a:cxn ang="0">
                      <a:pos x="370" y="265"/>
                    </a:cxn>
                    <a:cxn ang="0">
                      <a:pos x="364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8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8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5" name="Freeform 571"/>
                <p:cNvSpPr>
                  <a:spLocks/>
                </p:cNvSpPr>
                <p:nvPr/>
              </p:nvSpPr>
              <p:spPr bwMode="auto">
                <a:xfrm>
                  <a:off x="2913" y="2663"/>
                  <a:ext cx="86" cy="125"/>
                </a:xfrm>
                <a:custGeom>
                  <a:avLst/>
                  <a:gdLst/>
                  <a:ahLst/>
                  <a:cxnLst>
                    <a:cxn ang="0">
                      <a:pos x="0" y="244"/>
                    </a:cxn>
                    <a:cxn ang="0">
                      <a:pos x="0" y="251"/>
                    </a:cxn>
                    <a:cxn ang="0">
                      <a:pos x="148" y="251"/>
                    </a:cxn>
                    <a:cxn ang="0">
                      <a:pos x="161" y="250"/>
                    </a:cxn>
                    <a:cxn ang="0">
                      <a:pos x="167" y="245"/>
                    </a:cxn>
                    <a:cxn ang="0">
                      <a:pos x="170" y="242"/>
                    </a:cxn>
                    <a:cxn ang="0">
                      <a:pos x="172" y="240"/>
                    </a:cxn>
                    <a:cxn ang="0">
                      <a:pos x="172" y="5"/>
                    </a:cxn>
                    <a:cxn ang="0">
                      <a:pos x="170" y="4"/>
                    </a:cxn>
                    <a:cxn ang="0">
                      <a:pos x="167" y="2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135" y="5"/>
                    </a:cxn>
                    <a:cxn ang="0">
                      <a:pos x="139" y="7"/>
                    </a:cxn>
                    <a:cxn ang="0">
                      <a:pos x="147" y="13"/>
                    </a:cxn>
                    <a:cxn ang="0">
                      <a:pos x="153" y="22"/>
                    </a:cxn>
                    <a:cxn ang="0">
                      <a:pos x="154" y="34"/>
                    </a:cxn>
                    <a:cxn ang="0">
                      <a:pos x="154" y="218"/>
                    </a:cxn>
                    <a:cxn ang="0">
                      <a:pos x="151" y="233"/>
                    </a:cxn>
                    <a:cxn ang="0">
                      <a:pos x="143" y="239"/>
                    </a:cxn>
                    <a:cxn ang="0">
                      <a:pos x="135" y="242"/>
                    </a:cxn>
                    <a:cxn ang="0">
                      <a:pos x="132" y="242"/>
                    </a:cxn>
                    <a:cxn ang="0">
                      <a:pos x="129" y="242"/>
                    </a:cxn>
                    <a:cxn ang="0">
                      <a:pos x="121" y="242"/>
                    </a:cxn>
                    <a:cxn ang="0">
                      <a:pos x="107" y="242"/>
                    </a:cxn>
                    <a:cxn ang="0">
                      <a:pos x="90" y="242"/>
                    </a:cxn>
                    <a:cxn ang="0">
                      <a:pos x="71" y="244"/>
                    </a:cxn>
                    <a:cxn ang="0">
                      <a:pos x="47" y="244"/>
                    </a:cxn>
                    <a:cxn ang="0">
                      <a:pos x="23" y="244"/>
                    </a:cxn>
                    <a:cxn ang="0">
                      <a:pos x="0" y="244"/>
                    </a:cxn>
                  </a:cxnLst>
                  <a:rect l="0" t="0" r="r" b="b"/>
                  <a:pathLst>
                    <a:path w="172" h="251">
                      <a:moveTo>
                        <a:pt x="0" y="244"/>
                      </a:moveTo>
                      <a:lnTo>
                        <a:pt x="0" y="251"/>
                      </a:lnTo>
                      <a:lnTo>
                        <a:pt x="148" y="251"/>
                      </a:lnTo>
                      <a:lnTo>
                        <a:pt x="161" y="250"/>
                      </a:lnTo>
                      <a:lnTo>
                        <a:pt x="167" y="245"/>
                      </a:lnTo>
                      <a:lnTo>
                        <a:pt x="170" y="242"/>
                      </a:lnTo>
                      <a:lnTo>
                        <a:pt x="172" y="240"/>
                      </a:lnTo>
                      <a:lnTo>
                        <a:pt x="172" y="5"/>
                      </a:lnTo>
                      <a:lnTo>
                        <a:pt x="170" y="4"/>
                      </a:lnTo>
                      <a:lnTo>
                        <a:pt x="167" y="2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135" y="5"/>
                      </a:lnTo>
                      <a:lnTo>
                        <a:pt x="139" y="7"/>
                      </a:lnTo>
                      <a:lnTo>
                        <a:pt x="147" y="13"/>
                      </a:lnTo>
                      <a:lnTo>
                        <a:pt x="153" y="22"/>
                      </a:lnTo>
                      <a:lnTo>
                        <a:pt x="154" y="34"/>
                      </a:lnTo>
                      <a:lnTo>
                        <a:pt x="154" y="218"/>
                      </a:lnTo>
                      <a:lnTo>
                        <a:pt x="151" y="233"/>
                      </a:lnTo>
                      <a:lnTo>
                        <a:pt x="143" y="239"/>
                      </a:lnTo>
                      <a:lnTo>
                        <a:pt x="135" y="242"/>
                      </a:lnTo>
                      <a:lnTo>
                        <a:pt x="132" y="242"/>
                      </a:lnTo>
                      <a:lnTo>
                        <a:pt x="129" y="242"/>
                      </a:lnTo>
                      <a:lnTo>
                        <a:pt x="121" y="242"/>
                      </a:lnTo>
                      <a:lnTo>
                        <a:pt x="107" y="242"/>
                      </a:lnTo>
                      <a:lnTo>
                        <a:pt x="90" y="242"/>
                      </a:lnTo>
                      <a:lnTo>
                        <a:pt x="71" y="244"/>
                      </a:lnTo>
                      <a:lnTo>
                        <a:pt x="47" y="244"/>
                      </a:lnTo>
                      <a:lnTo>
                        <a:pt x="23" y="244"/>
                      </a:lnTo>
                      <a:lnTo>
                        <a:pt x="0" y="24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6" name="Freeform 572"/>
                <p:cNvSpPr>
                  <a:spLocks/>
                </p:cNvSpPr>
                <p:nvPr/>
              </p:nvSpPr>
              <p:spPr bwMode="auto">
                <a:xfrm>
                  <a:off x="2830" y="2663"/>
                  <a:ext cx="83" cy="125"/>
                </a:xfrm>
                <a:custGeom>
                  <a:avLst/>
                  <a:gdLst/>
                  <a:ahLst/>
                  <a:cxnLst>
                    <a:cxn ang="0">
                      <a:pos x="168" y="5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0"/>
                    </a:cxn>
                    <a:cxn ang="0">
                      <a:pos x="8" y="4"/>
                    </a:cxn>
                    <a:cxn ang="0">
                      <a:pos x="3" y="7"/>
                    </a:cxn>
                    <a:cxn ang="0">
                      <a:pos x="2" y="8"/>
                    </a:cxn>
                    <a:cxn ang="0">
                      <a:pos x="2" y="35"/>
                    </a:cxn>
                    <a:cxn ang="0">
                      <a:pos x="2" y="97"/>
                    </a:cxn>
                    <a:cxn ang="0">
                      <a:pos x="0" y="165"/>
                    </a:cxn>
                    <a:cxn ang="0">
                      <a:pos x="0" y="210"/>
                    </a:cxn>
                    <a:cxn ang="0">
                      <a:pos x="0" y="223"/>
                    </a:cxn>
                    <a:cxn ang="0">
                      <a:pos x="2" y="236"/>
                    </a:cxn>
                    <a:cxn ang="0">
                      <a:pos x="5" y="245"/>
                    </a:cxn>
                    <a:cxn ang="0">
                      <a:pos x="8" y="251"/>
                    </a:cxn>
                    <a:cxn ang="0">
                      <a:pos x="168" y="251"/>
                    </a:cxn>
                    <a:cxn ang="0">
                      <a:pos x="168" y="244"/>
                    </a:cxn>
                    <a:cxn ang="0">
                      <a:pos x="147" y="244"/>
                    </a:cxn>
                    <a:cxn ang="0">
                      <a:pos x="127" y="244"/>
                    </a:cxn>
                    <a:cxn ang="0">
                      <a:pos x="106" y="244"/>
                    </a:cxn>
                    <a:cxn ang="0">
                      <a:pos x="89" y="244"/>
                    </a:cxn>
                    <a:cxn ang="0">
                      <a:pos x="74" y="244"/>
                    </a:cxn>
                    <a:cxn ang="0">
                      <a:pos x="62" y="244"/>
                    </a:cxn>
                    <a:cxn ang="0">
                      <a:pos x="52" y="242"/>
                    </a:cxn>
                    <a:cxn ang="0">
                      <a:pos x="46" y="242"/>
                    </a:cxn>
                    <a:cxn ang="0">
                      <a:pos x="44" y="242"/>
                    </a:cxn>
                    <a:cxn ang="0">
                      <a:pos x="43" y="240"/>
                    </a:cxn>
                    <a:cxn ang="0">
                      <a:pos x="41" y="240"/>
                    </a:cxn>
                    <a:cxn ang="0">
                      <a:pos x="40" y="240"/>
                    </a:cxn>
                    <a:cxn ang="0">
                      <a:pos x="33" y="242"/>
                    </a:cxn>
                    <a:cxn ang="0">
                      <a:pos x="24" y="239"/>
                    </a:cxn>
                    <a:cxn ang="0">
                      <a:pos x="14" y="223"/>
                    </a:cxn>
                    <a:cxn ang="0">
                      <a:pos x="11" y="191"/>
                    </a:cxn>
                    <a:cxn ang="0">
                      <a:pos x="11" y="30"/>
                    </a:cxn>
                    <a:cxn ang="0">
                      <a:pos x="13" y="26"/>
                    </a:cxn>
                    <a:cxn ang="0">
                      <a:pos x="16" y="18"/>
                    </a:cxn>
                    <a:cxn ang="0">
                      <a:pos x="27" y="8"/>
                    </a:cxn>
                    <a:cxn ang="0">
                      <a:pos x="44" y="5"/>
                    </a:cxn>
                    <a:cxn ang="0">
                      <a:pos x="168" y="5"/>
                    </a:cxn>
                  </a:cxnLst>
                  <a:rect l="0" t="0" r="r" b="b"/>
                  <a:pathLst>
                    <a:path w="168" h="251">
                      <a:moveTo>
                        <a:pt x="168" y="5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0"/>
                      </a:lnTo>
                      <a:lnTo>
                        <a:pt x="8" y="4"/>
                      </a:lnTo>
                      <a:lnTo>
                        <a:pt x="3" y="7"/>
                      </a:lnTo>
                      <a:lnTo>
                        <a:pt x="2" y="8"/>
                      </a:lnTo>
                      <a:lnTo>
                        <a:pt x="2" y="35"/>
                      </a:lnTo>
                      <a:lnTo>
                        <a:pt x="2" y="97"/>
                      </a:lnTo>
                      <a:lnTo>
                        <a:pt x="0" y="165"/>
                      </a:lnTo>
                      <a:lnTo>
                        <a:pt x="0" y="210"/>
                      </a:lnTo>
                      <a:lnTo>
                        <a:pt x="0" y="223"/>
                      </a:lnTo>
                      <a:lnTo>
                        <a:pt x="2" y="236"/>
                      </a:lnTo>
                      <a:lnTo>
                        <a:pt x="5" y="245"/>
                      </a:lnTo>
                      <a:lnTo>
                        <a:pt x="8" y="251"/>
                      </a:lnTo>
                      <a:lnTo>
                        <a:pt x="168" y="251"/>
                      </a:lnTo>
                      <a:lnTo>
                        <a:pt x="168" y="244"/>
                      </a:lnTo>
                      <a:lnTo>
                        <a:pt x="147" y="244"/>
                      </a:lnTo>
                      <a:lnTo>
                        <a:pt x="127" y="244"/>
                      </a:lnTo>
                      <a:lnTo>
                        <a:pt x="106" y="244"/>
                      </a:lnTo>
                      <a:lnTo>
                        <a:pt x="89" y="244"/>
                      </a:lnTo>
                      <a:lnTo>
                        <a:pt x="74" y="244"/>
                      </a:lnTo>
                      <a:lnTo>
                        <a:pt x="62" y="244"/>
                      </a:lnTo>
                      <a:lnTo>
                        <a:pt x="52" y="242"/>
                      </a:lnTo>
                      <a:lnTo>
                        <a:pt x="46" y="242"/>
                      </a:lnTo>
                      <a:lnTo>
                        <a:pt x="44" y="242"/>
                      </a:lnTo>
                      <a:lnTo>
                        <a:pt x="43" y="240"/>
                      </a:lnTo>
                      <a:lnTo>
                        <a:pt x="41" y="240"/>
                      </a:lnTo>
                      <a:lnTo>
                        <a:pt x="40" y="240"/>
                      </a:lnTo>
                      <a:lnTo>
                        <a:pt x="33" y="242"/>
                      </a:lnTo>
                      <a:lnTo>
                        <a:pt x="24" y="239"/>
                      </a:lnTo>
                      <a:lnTo>
                        <a:pt x="14" y="223"/>
                      </a:lnTo>
                      <a:lnTo>
                        <a:pt x="11" y="191"/>
                      </a:lnTo>
                      <a:lnTo>
                        <a:pt x="11" y="30"/>
                      </a:lnTo>
                      <a:lnTo>
                        <a:pt x="13" y="26"/>
                      </a:lnTo>
                      <a:lnTo>
                        <a:pt x="16" y="18"/>
                      </a:lnTo>
                      <a:lnTo>
                        <a:pt x="27" y="8"/>
                      </a:lnTo>
                      <a:lnTo>
                        <a:pt x="44" y="5"/>
                      </a:lnTo>
                      <a:lnTo>
                        <a:pt x="168" y="5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7" name="Freeform 573"/>
                <p:cNvSpPr>
                  <a:spLocks/>
                </p:cNvSpPr>
                <p:nvPr/>
              </p:nvSpPr>
              <p:spPr bwMode="auto">
                <a:xfrm>
                  <a:off x="2835" y="2665"/>
                  <a:ext cx="156" cy="118"/>
                </a:xfrm>
                <a:custGeom>
                  <a:avLst/>
                  <a:gdLst/>
                  <a:ahLst/>
                  <a:cxnLst>
                    <a:cxn ang="0">
                      <a:pos x="16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4" y="19"/>
                    </a:cxn>
                    <a:cxn ang="0">
                      <a:pos x="310" y="25"/>
                    </a:cxn>
                    <a:cxn ang="0">
                      <a:pos x="311" y="29"/>
                    </a:cxn>
                    <a:cxn ang="0">
                      <a:pos x="310" y="17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2" y="0"/>
                    </a:cxn>
                    <a:cxn ang="0">
                      <a:pos x="33" y="0"/>
                    </a:cxn>
                    <a:cxn ang="0">
                      <a:pos x="16" y="3"/>
                    </a:cxn>
                    <a:cxn ang="0">
                      <a:pos x="5" y="13"/>
                    </a:cxn>
                    <a:cxn ang="0">
                      <a:pos x="2" y="21"/>
                    </a:cxn>
                    <a:cxn ang="0">
                      <a:pos x="0" y="25"/>
                    </a:cxn>
                    <a:cxn ang="0">
                      <a:pos x="0" y="186"/>
                    </a:cxn>
                    <a:cxn ang="0">
                      <a:pos x="3" y="218"/>
                    </a:cxn>
                    <a:cxn ang="0">
                      <a:pos x="13" y="234"/>
                    </a:cxn>
                    <a:cxn ang="0">
                      <a:pos x="22" y="237"/>
                    </a:cxn>
                    <a:cxn ang="0">
                      <a:pos x="29" y="235"/>
                    </a:cxn>
                    <a:cxn ang="0">
                      <a:pos x="21" y="232"/>
                    </a:cxn>
                    <a:cxn ang="0">
                      <a:pos x="18" y="228"/>
                    </a:cxn>
                    <a:cxn ang="0">
                      <a:pos x="16" y="224"/>
                    </a:cxn>
                    <a:cxn ang="0">
                      <a:pos x="16" y="223"/>
                    </a:cxn>
                  </a:cxnLst>
                  <a:rect l="0" t="0" r="r" b="b"/>
                  <a:pathLst>
                    <a:path w="311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9"/>
                      </a:lnTo>
                      <a:lnTo>
                        <a:pt x="310" y="25"/>
                      </a:lnTo>
                      <a:lnTo>
                        <a:pt x="311" y="29"/>
                      </a:lnTo>
                      <a:lnTo>
                        <a:pt x="310" y="17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2" y="0"/>
                      </a:lnTo>
                      <a:lnTo>
                        <a:pt x="33" y="0"/>
                      </a:lnTo>
                      <a:lnTo>
                        <a:pt x="16" y="3"/>
                      </a:lnTo>
                      <a:lnTo>
                        <a:pt x="5" y="13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0" y="186"/>
                      </a:lnTo>
                      <a:lnTo>
                        <a:pt x="3" y="218"/>
                      </a:lnTo>
                      <a:lnTo>
                        <a:pt x="13" y="234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8" name="Freeform 574"/>
                <p:cNvSpPr>
                  <a:spLocks/>
                </p:cNvSpPr>
                <p:nvPr/>
              </p:nvSpPr>
              <p:spPr bwMode="auto">
                <a:xfrm>
                  <a:off x="2834" y="2665"/>
                  <a:ext cx="168" cy="125"/>
                </a:xfrm>
                <a:custGeom>
                  <a:avLst/>
                  <a:gdLst/>
                  <a:ahLst/>
                  <a:cxnLst>
                    <a:cxn ang="0">
                      <a:pos x="332" y="235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6"/>
                    </a:cxn>
                    <a:cxn ang="0">
                      <a:pos x="0" y="246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50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5" y="240"/>
                    </a:cxn>
                    <a:cxn ang="0">
                      <a:pos x="337" y="232"/>
                    </a:cxn>
                    <a:cxn ang="0">
                      <a:pos x="337" y="8"/>
                    </a:cxn>
                    <a:cxn ang="0">
                      <a:pos x="335" y="6"/>
                    </a:cxn>
                    <a:cxn ang="0">
                      <a:pos x="335" y="5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5"/>
                    </a:cxn>
                  </a:cxnLst>
                  <a:rect l="0" t="0" r="r" b="b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6"/>
                      </a:lnTo>
                      <a:lnTo>
                        <a:pt x="0" y="246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5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39" name="Freeform 575"/>
                <p:cNvSpPr>
                  <a:spLocks/>
                </p:cNvSpPr>
                <p:nvPr/>
              </p:nvSpPr>
              <p:spPr bwMode="auto">
                <a:xfrm>
                  <a:off x="2827" y="2660"/>
                  <a:ext cx="175" cy="130"/>
                </a:xfrm>
                <a:custGeom>
                  <a:avLst/>
                  <a:gdLst/>
                  <a:ahLst/>
                  <a:cxnLst>
                    <a:cxn ang="0">
                      <a:pos x="334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0" y="243"/>
                    </a:cxn>
                    <a:cxn ang="0">
                      <a:pos x="2" y="250"/>
                    </a:cxn>
                    <a:cxn ang="0">
                      <a:pos x="5" y="254"/>
                    </a:cxn>
                    <a:cxn ang="0">
                      <a:pos x="8" y="259"/>
                    </a:cxn>
                    <a:cxn ang="0">
                      <a:pos x="13" y="261"/>
                    </a:cxn>
                    <a:cxn ang="0">
                      <a:pos x="13" y="259"/>
                    </a:cxn>
                    <a:cxn ang="0">
                      <a:pos x="13" y="259"/>
                    </a:cxn>
                    <a:cxn ang="0">
                      <a:pos x="13" y="259"/>
                    </a:cxn>
                    <a:cxn ang="0">
                      <a:pos x="13" y="257"/>
                    </a:cxn>
                    <a:cxn ang="0">
                      <a:pos x="10" y="251"/>
                    </a:cxn>
                    <a:cxn ang="0">
                      <a:pos x="7" y="242"/>
                    </a:cxn>
                    <a:cxn ang="0">
                      <a:pos x="5" y="229"/>
                    </a:cxn>
                    <a:cxn ang="0">
                      <a:pos x="5" y="216"/>
                    </a:cxn>
                    <a:cxn ang="0">
                      <a:pos x="5" y="171"/>
                    </a:cxn>
                    <a:cxn ang="0">
                      <a:pos x="7" y="103"/>
                    </a:cxn>
                    <a:cxn ang="0">
                      <a:pos x="7" y="41"/>
                    </a:cxn>
                    <a:cxn ang="0">
                      <a:pos x="7" y="14"/>
                    </a:cxn>
                    <a:cxn ang="0">
                      <a:pos x="8" y="13"/>
                    </a:cxn>
                    <a:cxn ang="0">
                      <a:pos x="13" y="10"/>
                    </a:cxn>
                    <a:cxn ang="0">
                      <a:pos x="26" y="6"/>
                    </a:cxn>
                    <a:cxn ang="0">
                      <a:pos x="48" y="6"/>
                    </a:cxn>
                    <a:cxn ang="0">
                      <a:pos x="339" y="6"/>
                    </a:cxn>
                    <a:cxn ang="0">
                      <a:pos x="339" y="6"/>
                    </a:cxn>
                    <a:cxn ang="0">
                      <a:pos x="340" y="8"/>
                    </a:cxn>
                    <a:cxn ang="0">
                      <a:pos x="343" y="10"/>
                    </a:cxn>
                    <a:cxn ang="0">
                      <a:pos x="345" y="11"/>
                    </a:cxn>
                    <a:cxn ang="0">
                      <a:pos x="346" y="13"/>
                    </a:cxn>
                    <a:cxn ang="0">
                      <a:pos x="348" y="16"/>
                    </a:cxn>
                    <a:cxn ang="0">
                      <a:pos x="348" y="17"/>
                    </a:cxn>
                    <a:cxn ang="0">
                      <a:pos x="350" y="19"/>
                    </a:cxn>
                    <a:cxn ang="0">
                      <a:pos x="350" y="17"/>
                    </a:cxn>
                    <a:cxn ang="0">
                      <a:pos x="348" y="11"/>
                    </a:cxn>
                    <a:cxn ang="0">
                      <a:pos x="345" y="5"/>
                    </a:cxn>
                    <a:cxn ang="0">
                      <a:pos x="340" y="2"/>
                    </a:cxn>
                    <a:cxn ang="0">
                      <a:pos x="334" y="0"/>
                    </a:cxn>
                  </a:cxnLst>
                  <a:rect l="0" t="0" r="r" b="b"/>
                  <a:pathLst>
                    <a:path w="350" h="261">
                      <a:moveTo>
                        <a:pt x="334" y="0"/>
                      </a:move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0" y="243"/>
                      </a:lnTo>
                      <a:lnTo>
                        <a:pt x="2" y="250"/>
                      </a:lnTo>
                      <a:lnTo>
                        <a:pt x="5" y="254"/>
                      </a:lnTo>
                      <a:lnTo>
                        <a:pt x="8" y="259"/>
                      </a:lnTo>
                      <a:lnTo>
                        <a:pt x="13" y="261"/>
                      </a:lnTo>
                      <a:lnTo>
                        <a:pt x="13" y="259"/>
                      </a:lnTo>
                      <a:lnTo>
                        <a:pt x="13" y="259"/>
                      </a:lnTo>
                      <a:lnTo>
                        <a:pt x="13" y="259"/>
                      </a:lnTo>
                      <a:lnTo>
                        <a:pt x="13" y="257"/>
                      </a:lnTo>
                      <a:lnTo>
                        <a:pt x="10" y="251"/>
                      </a:lnTo>
                      <a:lnTo>
                        <a:pt x="7" y="242"/>
                      </a:lnTo>
                      <a:lnTo>
                        <a:pt x="5" y="229"/>
                      </a:lnTo>
                      <a:lnTo>
                        <a:pt x="5" y="216"/>
                      </a:lnTo>
                      <a:lnTo>
                        <a:pt x="5" y="171"/>
                      </a:lnTo>
                      <a:lnTo>
                        <a:pt x="7" y="103"/>
                      </a:lnTo>
                      <a:lnTo>
                        <a:pt x="7" y="41"/>
                      </a:lnTo>
                      <a:lnTo>
                        <a:pt x="7" y="14"/>
                      </a:lnTo>
                      <a:lnTo>
                        <a:pt x="8" y="13"/>
                      </a:lnTo>
                      <a:lnTo>
                        <a:pt x="13" y="10"/>
                      </a:lnTo>
                      <a:lnTo>
                        <a:pt x="26" y="6"/>
                      </a:lnTo>
                      <a:lnTo>
                        <a:pt x="48" y="6"/>
                      </a:lnTo>
                      <a:lnTo>
                        <a:pt x="339" y="6"/>
                      </a:lnTo>
                      <a:lnTo>
                        <a:pt x="339" y="6"/>
                      </a:lnTo>
                      <a:lnTo>
                        <a:pt x="340" y="8"/>
                      </a:lnTo>
                      <a:lnTo>
                        <a:pt x="343" y="10"/>
                      </a:lnTo>
                      <a:lnTo>
                        <a:pt x="345" y="11"/>
                      </a:lnTo>
                      <a:lnTo>
                        <a:pt x="346" y="13"/>
                      </a:lnTo>
                      <a:lnTo>
                        <a:pt x="348" y="16"/>
                      </a:lnTo>
                      <a:lnTo>
                        <a:pt x="348" y="17"/>
                      </a:lnTo>
                      <a:lnTo>
                        <a:pt x="350" y="19"/>
                      </a:lnTo>
                      <a:lnTo>
                        <a:pt x="350" y="17"/>
                      </a:lnTo>
                      <a:lnTo>
                        <a:pt x="348" y="11"/>
                      </a:lnTo>
                      <a:lnTo>
                        <a:pt x="345" y="5"/>
                      </a:lnTo>
                      <a:lnTo>
                        <a:pt x="340" y="2"/>
                      </a:lnTo>
                      <a:lnTo>
                        <a:pt x="334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0" name="Freeform 576"/>
                <p:cNvSpPr>
                  <a:spLocks/>
                </p:cNvSpPr>
                <p:nvPr/>
              </p:nvSpPr>
              <p:spPr bwMode="auto">
                <a:xfrm>
                  <a:off x="2843" y="2669"/>
                  <a:ext cx="148" cy="114"/>
                </a:xfrm>
                <a:custGeom>
                  <a:avLst/>
                  <a:gdLst/>
                  <a:ahLst/>
                  <a:cxnLst>
                    <a:cxn ang="0">
                      <a:pos x="295" y="21"/>
                    </a:cxn>
                    <a:cxn ang="0">
                      <a:pos x="294" y="17"/>
                    </a:cxn>
                    <a:cxn ang="0">
                      <a:pos x="288" y="11"/>
                    </a:cxn>
                    <a:cxn ang="0">
                      <a:pos x="280" y="3"/>
                    </a:cxn>
                    <a:cxn ang="0">
                      <a:pos x="270" y="0"/>
                    </a:cxn>
                    <a:cxn ang="0">
                      <a:pos x="0" y="215"/>
                    </a:cxn>
                    <a:cxn ang="0">
                      <a:pos x="0" y="216"/>
                    </a:cxn>
                    <a:cxn ang="0">
                      <a:pos x="2" y="220"/>
                    </a:cxn>
                    <a:cxn ang="0">
                      <a:pos x="5" y="224"/>
                    </a:cxn>
                    <a:cxn ang="0">
                      <a:pos x="13" y="227"/>
                    </a:cxn>
                    <a:cxn ang="0">
                      <a:pos x="14" y="227"/>
                    </a:cxn>
                    <a:cxn ang="0">
                      <a:pos x="16" y="227"/>
                    </a:cxn>
                    <a:cxn ang="0">
                      <a:pos x="17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5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7" y="229"/>
                    </a:cxn>
                    <a:cxn ang="0">
                      <a:pos x="130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8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4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6" y="229"/>
                    </a:cxn>
                    <a:cxn ang="0">
                      <a:pos x="284" y="226"/>
                    </a:cxn>
                    <a:cxn ang="0">
                      <a:pos x="292" y="220"/>
                    </a:cxn>
                    <a:cxn ang="0">
                      <a:pos x="295" y="205"/>
                    </a:cxn>
                    <a:cxn ang="0">
                      <a:pos x="295" y="21"/>
                    </a:cxn>
                  </a:cxnLst>
                  <a:rect l="0" t="0" r="r" b="b"/>
                  <a:pathLst>
                    <a:path w="295" h="229">
                      <a:moveTo>
                        <a:pt x="295" y="21"/>
                      </a:moveTo>
                      <a:lnTo>
                        <a:pt x="294" y="17"/>
                      </a:lnTo>
                      <a:lnTo>
                        <a:pt x="288" y="11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7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7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6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5" y="205"/>
                      </a:lnTo>
                      <a:lnTo>
                        <a:pt x="295" y="21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1" name="Freeform 577"/>
                <p:cNvSpPr>
                  <a:spLocks/>
                </p:cNvSpPr>
                <p:nvPr/>
              </p:nvSpPr>
              <p:spPr bwMode="auto">
                <a:xfrm>
                  <a:off x="2840" y="2668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3" y="226"/>
                    </a:cxn>
                    <a:cxn ang="0">
                      <a:pos x="14" y="225"/>
                    </a:cxn>
                    <a:cxn ang="0">
                      <a:pos x="6" y="218"/>
                    </a:cxn>
                    <a:cxn ang="0">
                      <a:pos x="1" y="212"/>
                    </a:cxn>
                    <a:cxn ang="0">
                      <a:pos x="0" y="203"/>
                    </a:cxn>
                    <a:cxn ang="0">
                      <a:pos x="0" y="24"/>
                    </a:cxn>
                    <a:cxn ang="0">
                      <a:pos x="1" y="15"/>
                    </a:cxn>
                    <a:cxn ang="0">
                      <a:pos x="6" y="7"/>
                    </a:cxn>
                    <a:cxn ang="0">
                      <a:pos x="14" y="2"/>
                    </a:cxn>
                    <a:cxn ang="0">
                      <a:pos x="23" y="0"/>
                    </a:cxn>
                    <a:cxn ang="0">
                      <a:pos x="270" y="0"/>
                    </a:cxn>
                    <a:cxn ang="0">
                      <a:pos x="279" y="2"/>
                    </a:cxn>
                    <a:cxn ang="0">
                      <a:pos x="287" y="7"/>
                    </a:cxn>
                    <a:cxn ang="0">
                      <a:pos x="292" y="15"/>
                    </a:cxn>
                    <a:cxn ang="0">
                      <a:pos x="294" y="24"/>
                    </a:cxn>
                    <a:cxn ang="0">
                      <a:pos x="294" y="203"/>
                    </a:cxn>
                    <a:cxn ang="0">
                      <a:pos x="292" y="212"/>
                    </a:cxn>
                    <a:cxn ang="0">
                      <a:pos x="287" y="218"/>
                    </a:cxn>
                    <a:cxn ang="0">
                      <a:pos x="279" y="225"/>
                    </a:cxn>
                    <a:cxn ang="0">
                      <a:pos x="270" y="226"/>
                    </a:cxn>
                    <a:cxn ang="0">
                      <a:pos x="23" y="226"/>
                    </a:cxn>
                  </a:cxnLst>
                  <a:rect l="0" t="0" r="r" b="b"/>
                  <a:pathLst>
                    <a:path w="294" h="226">
                      <a:moveTo>
                        <a:pt x="23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2"/>
                      </a:lnTo>
                      <a:lnTo>
                        <a:pt x="0" y="203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3" y="0"/>
                      </a:lnTo>
                      <a:lnTo>
                        <a:pt x="270" y="0"/>
                      </a:lnTo>
                      <a:lnTo>
                        <a:pt x="279" y="2"/>
                      </a:lnTo>
                      <a:lnTo>
                        <a:pt x="287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3"/>
                      </a:lnTo>
                      <a:lnTo>
                        <a:pt x="292" y="212"/>
                      </a:lnTo>
                      <a:lnTo>
                        <a:pt x="287" y="218"/>
                      </a:lnTo>
                      <a:lnTo>
                        <a:pt x="279" y="225"/>
                      </a:lnTo>
                      <a:lnTo>
                        <a:pt x="270" y="226"/>
                      </a:lnTo>
                      <a:lnTo>
                        <a:pt x="23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2" name="Freeform 578"/>
                <p:cNvSpPr>
                  <a:spLocks/>
                </p:cNvSpPr>
                <p:nvPr/>
              </p:nvSpPr>
              <p:spPr bwMode="auto">
                <a:xfrm>
                  <a:off x="2845" y="2674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9" y="204"/>
                    </a:cxn>
                    <a:cxn ang="0">
                      <a:pos x="264" y="203"/>
                    </a:cxn>
                    <a:cxn ang="0">
                      <a:pos x="268" y="199"/>
                    </a:cxn>
                    <a:cxn ang="0">
                      <a:pos x="270" y="196"/>
                    </a:cxn>
                    <a:cxn ang="0">
                      <a:pos x="271" y="192"/>
                    </a:cxn>
                    <a:cxn ang="0">
                      <a:pos x="271" y="13"/>
                    </a:cxn>
                    <a:cxn ang="0">
                      <a:pos x="270" y="8"/>
                    </a:cxn>
                    <a:cxn ang="0">
                      <a:pos x="268" y="4"/>
                    </a:cxn>
                    <a:cxn ang="0">
                      <a:pos x="264" y="2"/>
                    </a:cxn>
                    <a:cxn ang="0">
                      <a:pos x="259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0" y="192"/>
                    </a:cxn>
                    <a:cxn ang="0">
                      <a:pos x="1" y="196"/>
                    </a:cxn>
                    <a:cxn ang="0">
                      <a:pos x="5" y="199"/>
                    </a:cxn>
                    <a:cxn ang="0">
                      <a:pos x="8" y="203"/>
                    </a:cxn>
                    <a:cxn ang="0">
                      <a:pos x="12" y="204"/>
                    </a:cxn>
                    <a:cxn ang="0">
                      <a:pos x="259" y="204"/>
                    </a:cxn>
                  </a:cxnLst>
                  <a:rect l="0" t="0" r="r" b="b"/>
                  <a:pathLst>
                    <a:path w="271" h="204">
                      <a:moveTo>
                        <a:pt x="259" y="204"/>
                      </a:moveTo>
                      <a:lnTo>
                        <a:pt x="264" y="203"/>
                      </a:lnTo>
                      <a:lnTo>
                        <a:pt x="268" y="199"/>
                      </a:lnTo>
                      <a:lnTo>
                        <a:pt x="270" y="196"/>
                      </a:lnTo>
                      <a:lnTo>
                        <a:pt x="271" y="192"/>
                      </a:lnTo>
                      <a:lnTo>
                        <a:pt x="271" y="13"/>
                      </a:lnTo>
                      <a:lnTo>
                        <a:pt x="270" y="8"/>
                      </a:lnTo>
                      <a:lnTo>
                        <a:pt x="268" y="4"/>
                      </a:lnTo>
                      <a:lnTo>
                        <a:pt x="264" y="2"/>
                      </a:lnTo>
                      <a:lnTo>
                        <a:pt x="259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5" y="4"/>
                      </a:lnTo>
                      <a:lnTo>
                        <a:pt x="1" y="8"/>
                      </a:lnTo>
                      <a:lnTo>
                        <a:pt x="0" y="13"/>
                      </a:lnTo>
                      <a:lnTo>
                        <a:pt x="0" y="192"/>
                      </a:lnTo>
                      <a:lnTo>
                        <a:pt x="1" y="196"/>
                      </a:lnTo>
                      <a:lnTo>
                        <a:pt x="5" y="199"/>
                      </a:lnTo>
                      <a:lnTo>
                        <a:pt x="8" y="203"/>
                      </a:lnTo>
                      <a:lnTo>
                        <a:pt x="12" y="204"/>
                      </a:lnTo>
                      <a:lnTo>
                        <a:pt x="259" y="20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3" name="Freeform 579"/>
                <p:cNvSpPr>
                  <a:spLocks/>
                </p:cNvSpPr>
                <p:nvPr/>
              </p:nvSpPr>
              <p:spPr bwMode="auto">
                <a:xfrm>
                  <a:off x="2852" y="2793"/>
                  <a:ext cx="131" cy="21"/>
                </a:xfrm>
                <a:custGeom>
                  <a:avLst/>
                  <a:gdLst/>
                  <a:ahLst/>
                  <a:cxnLst>
                    <a:cxn ang="0">
                      <a:pos x="231" y="20"/>
                    </a:cxn>
                    <a:cxn ang="0">
                      <a:pos x="199" y="41"/>
                    </a:cxn>
                    <a:cxn ang="0">
                      <a:pos x="196" y="43"/>
                    </a:cxn>
                    <a:cxn ang="0">
                      <a:pos x="193" y="43"/>
                    </a:cxn>
                    <a:cxn ang="0">
                      <a:pos x="54" y="43"/>
                    </a:cxn>
                    <a:cxn ang="0">
                      <a:pos x="49" y="43"/>
                    </a:cxn>
                    <a:cxn ang="0">
                      <a:pos x="46" y="39"/>
                    </a:cxn>
                    <a:cxn ang="0">
                      <a:pos x="21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5" y="0"/>
                    </a:cxn>
                    <a:cxn ang="0">
                      <a:pos x="263" y="0"/>
                    </a:cxn>
                    <a:cxn ang="0">
                      <a:pos x="231" y="20"/>
                    </a:cxn>
                  </a:cxnLst>
                  <a:rect l="0" t="0" r="r" b="b"/>
                  <a:pathLst>
                    <a:path w="263" h="43">
                      <a:moveTo>
                        <a:pt x="231" y="20"/>
                      </a:moveTo>
                      <a:lnTo>
                        <a:pt x="199" y="41"/>
                      </a:lnTo>
                      <a:lnTo>
                        <a:pt x="196" y="43"/>
                      </a:lnTo>
                      <a:lnTo>
                        <a:pt x="193" y="43"/>
                      </a:lnTo>
                      <a:lnTo>
                        <a:pt x="54" y="43"/>
                      </a:lnTo>
                      <a:lnTo>
                        <a:pt x="49" y="43"/>
                      </a:lnTo>
                      <a:lnTo>
                        <a:pt x="46" y="39"/>
                      </a:lnTo>
                      <a:lnTo>
                        <a:pt x="21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5" y="0"/>
                      </a:lnTo>
                      <a:lnTo>
                        <a:pt x="263" y="0"/>
                      </a:lnTo>
                      <a:lnTo>
                        <a:pt x="23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4" name="Freeform 580"/>
                <p:cNvSpPr>
                  <a:spLocks/>
                </p:cNvSpPr>
                <p:nvPr/>
              </p:nvSpPr>
              <p:spPr bwMode="auto">
                <a:xfrm>
                  <a:off x="2867" y="2798"/>
                  <a:ext cx="74" cy="11"/>
                </a:xfrm>
                <a:custGeom>
                  <a:avLst/>
                  <a:gdLst/>
                  <a:ahLst/>
                  <a:cxnLst>
                    <a:cxn ang="0">
                      <a:pos x="24" y="21"/>
                    </a:cxn>
                    <a:cxn ang="0">
                      <a:pos x="149" y="21"/>
                    </a:cxn>
                    <a:cxn ang="0">
                      <a:pos x="149" y="21"/>
                    </a:cxn>
                    <a:cxn ang="0">
                      <a:pos x="35" y="19"/>
                    </a:cxn>
                    <a:cxn ang="0">
                      <a:pos x="26" y="0"/>
                    </a:cxn>
                    <a:cxn ang="0">
                      <a:pos x="0" y="0"/>
                    </a:cxn>
                    <a:cxn ang="0">
                      <a:pos x="24" y="21"/>
                    </a:cxn>
                  </a:cxnLst>
                  <a:rect l="0" t="0" r="r" b="b"/>
                  <a:pathLst>
                    <a:path w="149" h="21">
                      <a:moveTo>
                        <a:pt x="24" y="21"/>
                      </a:moveTo>
                      <a:lnTo>
                        <a:pt x="149" y="21"/>
                      </a:lnTo>
                      <a:lnTo>
                        <a:pt x="149" y="21"/>
                      </a:lnTo>
                      <a:lnTo>
                        <a:pt x="35" y="19"/>
                      </a:lnTo>
                      <a:lnTo>
                        <a:pt x="26" y="0"/>
                      </a:lnTo>
                      <a:lnTo>
                        <a:pt x="0" y="0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5" name="Freeform 581"/>
                <p:cNvSpPr>
                  <a:spLocks/>
                </p:cNvSpPr>
                <p:nvPr/>
              </p:nvSpPr>
              <p:spPr bwMode="auto">
                <a:xfrm>
                  <a:off x="2879" y="2798"/>
                  <a:ext cx="71" cy="11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6" name="Freeform 582"/>
                <p:cNvSpPr>
                  <a:spLocks/>
                </p:cNvSpPr>
                <p:nvPr/>
              </p:nvSpPr>
              <p:spPr bwMode="auto">
                <a:xfrm>
                  <a:off x="2941" y="2798"/>
                  <a:ext cx="23" cy="1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7" name="Freeform 583"/>
                <p:cNvSpPr>
                  <a:spLocks/>
                </p:cNvSpPr>
                <p:nvPr/>
              </p:nvSpPr>
              <p:spPr bwMode="auto">
                <a:xfrm>
                  <a:off x="2804" y="2807"/>
                  <a:ext cx="228" cy="59"/>
                </a:xfrm>
                <a:custGeom>
                  <a:avLst/>
                  <a:gdLst/>
                  <a:ahLst/>
                  <a:cxnLst>
                    <a:cxn ang="0">
                      <a:pos x="25" y="117"/>
                    </a:cxn>
                    <a:cxn ang="0">
                      <a:pos x="16" y="116"/>
                    </a:cxn>
                    <a:cxn ang="0">
                      <a:pos x="8" y="109"/>
                    </a:cxn>
                    <a:cxn ang="0">
                      <a:pos x="2" y="101"/>
                    </a:cxn>
                    <a:cxn ang="0">
                      <a:pos x="0" y="92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5" y="0"/>
                    </a:cxn>
                    <a:cxn ang="0">
                      <a:pos x="431" y="0"/>
                    </a:cxn>
                    <a:cxn ang="0">
                      <a:pos x="441" y="2"/>
                    </a:cxn>
                    <a:cxn ang="0">
                      <a:pos x="449" y="8"/>
                    </a:cxn>
                    <a:cxn ang="0">
                      <a:pos x="455" y="16"/>
                    </a:cxn>
                    <a:cxn ang="0">
                      <a:pos x="457" y="26"/>
                    </a:cxn>
                    <a:cxn ang="0">
                      <a:pos x="457" y="92"/>
                    </a:cxn>
                    <a:cxn ang="0">
                      <a:pos x="455" y="101"/>
                    </a:cxn>
                    <a:cxn ang="0">
                      <a:pos x="449" y="109"/>
                    </a:cxn>
                    <a:cxn ang="0">
                      <a:pos x="441" y="116"/>
                    </a:cxn>
                    <a:cxn ang="0">
                      <a:pos x="431" y="117"/>
                    </a:cxn>
                    <a:cxn ang="0">
                      <a:pos x="25" y="117"/>
                    </a:cxn>
                  </a:cxnLst>
                  <a:rect l="0" t="0" r="r" b="b"/>
                  <a:pathLst>
                    <a:path w="457" h="117">
                      <a:moveTo>
                        <a:pt x="25" y="117"/>
                      </a:moveTo>
                      <a:lnTo>
                        <a:pt x="16" y="116"/>
                      </a:lnTo>
                      <a:lnTo>
                        <a:pt x="8" y="109"/>
                      </a:lnTo>
                      <a:lnTo>
                        <a:pt x="2" y="101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5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1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5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8" name="Freeform 584"/>
                <p:cNvSpPr>
                  <a:spLocks/>
                </p:cNvSpPr>
                <p:nvPr/>
              </p:nvSpPr>
              <p:spPr bwMode="auto">
                <a:xfrm>
                  <a:off x="3021" y="2817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E5D1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49" name="Freeform 585"/>
                <p:cNvSpPr>
                  <a:spLocks/>
                </p:cNvSpPr>
                <p:nvPr/>
              </p:nvSpPr>
              <p:spPr bwMode="auto">
                <a:xfrm>
                  <a:off x="2987" y="2817"/>
                  <a:ext cx="36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2" y="60"/>
                    </a:cxn>
                    <a:cxn ang="0">
                      <a:pos x="23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7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6" y="60"/>
                    </a:cxn>
                    <a:cxn ang="0">
                      <a:pos x="60" y="58"/>
                    </a:cxn>
                    <a:cxn ang="0">
                      <a:pos x="64" y="54"/>
                    </a:cxn>
                    <a:cxn ang="0">
                      <a:pos x="69" y="46"/>
                    </a:cxn>
                    <a:cxn ang="0">
                      <a:pos x="72" y="35"/>
                    </a:cxn>
                    <a:cxn ang="0">
                      <a:pos x="72" y="22"/>
                    </a:cxn>
                    <a:cxn ang="0">
                      <a:pos x="71" y="11"/>
                    </a:cxn>
                    <a:cxn ang="0">
                      <a:pos x="67" y="3"/>
                    </a:cxn>
                    <a:cxn ang="0">
                      <a:pos x="67" y="0"/>
                    </a:cxn>
                    <a:cxn ang="0">
                      <a:pos x="66" y="0"/>
                    </a:cxn>
                    <a:cxn ang="0">
                      <a:pos x="63" y="0"/>
                    </a:cxn>
                    <a:cxn ang="0">
                      <a:pos x="56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2" y="9"/>
                    </a:cxn>
                    <a:cxn ang="0">
                      <a:pos x="22" y="11"/>
                    </a:cxn>
                    <a:cxn ang="0">
                      <a:pos x="28" y="16"/>
                    </a:cxn>
                    <a:cxn ang="0">
                      <a:pos x="30" y="20"/>
                    </a:cxn>
                    <a:cxn ang="0">
                      <a:pos x="28" y="27"/>
                    </a:cxn>
                    <a:cxn ang="0">
                      <a:pos x="22" y="31"/>
                    </a:cxn>
                    <a:cxn ang="0">
                      <a:pos x="12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7" y="3"/>
                      </a:lnTo>
                      <a:lnTo>
                        <a:pt x="67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2" y="9"/>
                      </a:lnTo>
                      <a:lnTo>
                        <a:pt x="22" y="11"/>
                      </a:lnTo>
                      <a:lnTo>
                        <a:pt x="28" y="16"/>
                      </a:lnTo>
                      <a:lnTo>
                        <a:pt x="30" y="20"/>
                      </a:lnTo>
                      <a:lnTo>
                        <a:pt x="28" y="27"/>
                      </a:lnTo>
                      <a:lnTo>
                        <a:pt x="22" y="31"/>
                      </a:lnTo>
                      <a:lnTo>
                        <a:pt x="12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0" name="Freeform 586"/>
                <p:cNvSpPr>
                  <a:spLocks/>
                </p:cNvSpPr>
                <p:nvPr/>
              </p:nvSpPr>
              <p:spPr bwMode="auto">
                <a:xfrm>
                  <a:off x="2813" y="2817"/>
                  <a:ext cx="174" cy="43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303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6" y="0"/>
                    </a:cxn>
                    <a:cxn ang="0">
                      <a:pos x="66" y="0"/>
                    </a:cxn>
                    <a:cxn ang="0">
                      <a:pos x="40" y="0"/>
                    </a:cxn>
                    <a:cxn ang="0">
                      <a:pos x="25" y="0"/>
                    </a:cxn>
                    <a:cxn ang="0">
                      <a:pos x="5" y="1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7"/>
                    </a:cxn>
                    <a:cxn ang="0">
                      <a:pos x="6" y="85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8" y="58"/>
                    </a:cxn>
                    <a:cxn ang="0">
                      <a:pos x="40" y="58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5" y="57"/>
                    </a:cxn>
                    <a:cxn ang="0">
                      <a:pos x="111" y="57"/>
                    </a:cxn>
                    <a:cxn ang="0">
                      <a:pos x="144" y="58"/>
                    </a:cxn>
                    <a:cxn ang="0">
                      <a:pos x="183" y="58"/>
                    </a:cxn>
                    <a:cxn ang="0">
                      <a:pos x="226" y="58"/>
                    </a:cxn>
                    <a:cxn ang="0">
                      <a:pos x="269" y="60"/>
                    </a:cxn>
                    <a:cxn ang="0">
                      <a:pos x="311" y="60"/>
                    </a:cxn>
                    <a:cxn ang="0">
                      <a:pos x="348" y="60"/>
                    </a:cxn>
                    <a:cxn ang="0">
                      <a:pos x="336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6" y="9"/>
                    </a:cxn>
                  </a:cxnLst>
                  <a:rect l="0" t="0" r="r" b="b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6" y="0"/>
                      </a:lnTo>
                      <a:lnTo>
                        <a:pt x="85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40" y="0"/>
                      </a:lnTo>
                      <a:lnTo>
                        <a:pt x="30" y="0"/>
                      </a:lnTo>
                      <a:lnTo>
                        <a:pt x="25" y="0"/>
                      </a:lnTo>
                      <a:lnTo>
                        <a:pt x="13" y="0"/>
                      </a:lnTo>
                      <a:lnTo>
                        <a:pt x="5" y="1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2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6" y="85"/>
                      </a:lnTo>
                      <a:lnTo>
                        <a:pt x="8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8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7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7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8"/>
                      </a:lnTo>
                      <a:lnTo>
                        <a:pt x="163" y="58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60"/>
                      </a:lnTo>
                      <a:lnTo>
                        <a:pt x="269" y="60"/>
                      </a:lnTo>
                      <a:lnTo>
                        <a:pt x="291" y="60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6" y="33"/>
                      </a:lnTo>
                      <a:lnTo>
                        <a:pt x="327" y="31"/>
                      </a:lnTo>
                      <a:lnTo>
                        <a:pt x="321" y="27"/>
                      </a:lnTo>
                      <a:lnTo>
                        <a:pt x="318" y="20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6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" name="Freeform 587"/>
                <p:cNvSpPr>
                  <a:spLocks/>
                </p:cNvSpPr>
                <p:nvPr/>
              </p:nvSpPr>
              <p:spPr bwMode="auto">
                <a:xfrm>
                  <a:off x="2816" y="2817"/>
                  <a:ext cx="210" cy="43"/>
                </a:xfrm>
                <a:custGeom>
                  <a:avLst/>
                  <a:gdLst/>
                  <a:ahLst/>
                  <a:cxnLst>
                    <a:cxn ang="0">
                      <a:pos x="421" y="71"/>
                    </a:cxn>
                    <a:cxn ang="0">
                      <a:pos x="421" y="5"/>
                    </a:cxn>
                    <a:cxn ang="0">
                      <a:pos x="421" y="5"/>
                    </a:cxn>
                    <a:cxn ang="0">
                      <a:pos x="421" y="3"/>
                    </a:cxn>
                    <a:cxn ang="0">
                      <a:pos x="421" y="3"/>
                    </a:cxn>
                    <a:cxn ang="0">
                      <a:pos x="421" y="1"/>
                    </a:cxn>
                    <a:cxn ang="0">
                      <a:pos x="419" y="1"/>
                    </a:cxn>
                    <a:cxn ang="0">
                      <a:pos x="416" y="0"/>
                    </a:cxn>
                    <a:cxn ang="0">
                      <a:pos x="414" y="0"/>
                    </a:cxn>
                    <a:cxn ang="0">
                      <a:pos x="413" y="0"/>
                    </a:cxn>
                    <a:cxn ang="0">
                      <a:pos x="409" y="0"/>
                    </a:cxn>
                    <a:cxn ang="0">
                      <a:pos x="409" y="3"/>
                    </a:cxn>
                    <a:cxn ang="0">
                      <a:pos x="413" y="11"/>
                    </a:cxn>
                    <a:cxn ang="0">
                      <a:pos x="414" y="22"/>
                    </a:cxn>
                    <a:cxn ang="0">
                      <a:pos x="414" y="35"/>
                    </a:cxn>
                    <a:cxn ang="0">
                      <a:pos x="411" y="46"/>
                    </a:cxn>
                    <a:cxn ang="0">
                      <a:pos x="406" y="54"/>
                    </a:cxn>
                    <a:cxn ang="0">
                      <a:pos x="402" y="58"/>
                    </a:cxn>
                    <a:cxn ang="0">
                      <a:pos x="398" y="60"/>
                    </a:cxn>
                    <a:cxn ang="0">
                      <a:pos x="395" y="60"/>
                    </a:cxn>
                    <a:cxn ang="0">
                      <a:pos x="386" y="60"/>
                    </a:cxn>
                    <a:cxn ang="0">
                      <a:pos x="370" y="60"/>
                    </a:cxn>
                    <a:cxn ang="0">
                      <a:pos x="349" y="60"/>
                    </a:cxn>
                    <a:cxn ang="0">
                      <a:pos x="326" y="60"/>
                    </a:cxn>
                    <a:cxn ang="0">
                      <a:pos x="300" y="58"/>
                    </a:cxn>
                    <a:cxn ang="0">
                      <a:pos x="270" y="58"/>
                    </a:cxn>
                    <a:cxn ang="0">
                      <a:pos x="242" y="58"/>
                    </a:cxn>
                    <a:cxn ang="0">
                      <a:pos x="212" y="58"/>
                    </a:cxn>
                    <a:cxn ang="0">
                      <a:pos x="182" y="58"/>
                    </a:cxn>
                    <a:cxn ang="0">
                      <a:pos x="154" y="57"/>
                    </a:cxn>
                    <a:cxn ang="0">
                      <a:pos x="128" y="57"/>
                    </a:cxn>
                    <a:cxn ang="0">
                      <a:pos x="106" y="57"/>
                    </a:cxn>
                    <a:cxn ang="0">
                      <a:pos x="87" y="57"/>
                    </a:cxn>
                    <a:cxn ang="0">
                      <a:pos x="75" y="57"/>
                    </a:cxn>
                    <a:cxn ang="0">
                      <a:pos x="67" y="57"/>
                    </a:cxn>
                    <a:cxn ang="0">
                      <a:pos x="57" y="57"/>
                    </a:cxn>
                    <a:cxn ang="0">
                      <a:pos x="49" y="57"/>
                    </a:cxn>
                    <a:cxn ang="0">
                      <a:pos x="41" y="57"/>
                    </a:cxn>
                    <a:cxn ang="0">
                      <a:pos x="34" y="58"/>
                    </a:cxn>
                    <a:cxn ang="0">
                      <a:pos x="27" y="58"/>
                    </a:cxn>
                    <a:cxn ang="0">
                      <a:pos x="22" y="58"/>
                    </a:cxn>
                    <a:cxn ang="0">
                      <a:pos x="18" y="60"/>
                    </a:cxn>
                    <a:cxn ang="0">
                      <a:pos x="15" y="60"/>
                    </a:cxn>
                    <a:cxn ang="0">
                      <a:pos x="10" y="65"/>
                    </a:cxn>
                    <a:cxn ang="0">
                      <a:pos x="5" y="73"/>
                    </a:cxn>
                    <a:cxn ang="0">
                      <a:pos x="2" y="82"/>
                    </a:cxn>
                    <a:cxn ang="0">
                      <a:pos x="0" y="85"/>
                    </a:cxn>
                    <a:cxn ang="0">
                      <a:pos x="406" y="85"/>
                    </a:cxn>
                    <a:cxn ang="0">
                      <a:pos x="413" y="84"/>
                    </a:cxn>
                    <a:cxn ang="0">
                      <a:pos x="416" y="80"/>
                    </a:cxn>
                    <a:cxn ang="0">
                      <a:pos x="419" y="77"/>
                    </a:cxn>
                    <a:cxn ang="0">
                      <a:pos x="421" y="71"/>
                    </a:cxn>
                  </a:cxnLst>
                  <a:rect l="0" t="0" r="r" b="b"/>
                  <a:pathLst>
                    <a:path w="421" h="85">
                      <a:moveTo>
                        <a:pt x="421" y="71"/>
                      </a:moveTo>
                      <a:lnTo>
                        <a:pt x="421" y="5"/>
                      </a:lnTo>
                      <a:lnTo>
                        <a:pt x="421" y="5"/>
                      </a:lnTo>
                      <a:lnTo>
                        <a:pt x="421" y="3"/>
                      </a:lnTo>
                      <a:lnTo>
                        <a:pt x="421" y="3"/>
                      </a:lnTo>
                      <a:lnTo>
                        <a:pt x="421" y="1"/>
                      </a:lnTo>
                      <a:lnTo>
                        <a:pt x="419" y="1"/>
                      </a:lnTo>
                      <a:lnTo>
                        <a:pt x="416" y="0"/>
                      </a:lnTo>
                      <a:lnTo>
                        <a:pt x="414" y="0"/>
                      </a:lnTo>
                      <a:lnTo>
                        <a:pt x="413" y="0"/>
                      </a:lnTo>
                      <a:lnTo>
                        <a:pt x="409" y="0"/>
                      </a:lnTo>
                      <a:lnTo>
                        <a:pt x="409" y="3"/>
                      </a:lnTo>
                      <a:lnTo>
                        <a:pt x="413" y="11"/>
                      </a:lnTo>
                      <a:lnTo>
                        <a:pt x="414" y="22"/>
                      </a:lnTo>
                      <a:lnTo>
                        <a:pt x="414" y="35"/>
                      </a:lnTo>
                      <a:lnTo>
                        <a:pt x="411" y="46"/>
                      </a:lnTo>
                      <a:lnTo>
                        <a:pt x="406" y="54"/>
                      </a:lnTo>
                      <a:lnTo>
                        <a:pt x="402" y="58"/>
                      </a:lnTo>
                      <a:lnTo>
                        <a:pt x="398" y="60"/>
                      </a:lnTo>
                      <a:lnTo>
                        <a:pt x="395" y="60"/>
                      </a:lnTo>
                      <a:lnTo>
                        <a:pt x="386" y="60"/>
                      </a:lnTo>
                      <a:lnTo>
                        <a:pt x="370" y="60"/>
                      </a:lnTo>
                      <a:lnTo>
                        <a:pt x="349" y="60"/>
                      </a:lnTo>
                      <a:lnTo>
                        <a:pt x="326" y="60"/>
                      </a:lnTo>
                      <a:lnTo>
                        <a:pt x="300" y="58"/>
                      </a:lnTo>
                      <a:lnTo>
                        <a:pt x="270" y="58"/>
                      </a:lnTo>
                      <a:lnTo>
                        <a:pt x="242" y="58"/>
                      </a:lnTo>
                      <a:lnTo>
                        <a:pt x="212" y="58"/>
                      </a:lnTo>
                      <a:lnTo>
                        <a:pt x="182" y="58"/>
                      </a:lnTo>
                      <a:lnTo>
                        <a:pt x="154" y="57"/>
                      </a:lnTo>
                      <a:lnTo>
                        <a:pt x="128" y="57"/>
                      </a:lnTo>
                      <a:lnTo>
                        <a:pt x="106" y="57"/>
                      </a:lnTo>
                      <a:lnTo>
                        <a:pt x="87" y="57"/>
                      </a:lnTo>
                      <a:lnTo>
                        <a:pt x="75" y="57"/>
                      </a:lnTo>
                      <a:lnTo>
                        <a:pt x="67" y="57"/>
                      </a:lnTo>
                      <a:lnTo>
                        <a:pt x="57" y="57"/>
                      </a:lnTo>
                      <a:lnTo>
                        <a:pt x="49" y="57"/>
                      </a:lnTo>
                      <a:lnTo>
                        <a:pt x="41" y="57"/>
                      </a:lnTo>
                      <a:lnTo>
                        <a:pt x="34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8" y="60"/>
                      </a:lnTo>
                      <a:lnTo>
                        <a:pt x="15" y="60"/>
                      </a:lnTo>
                      <a:lnTo>
                        <a:pt x="10" y="65"/>
                      </a:lnTo>
                      <a:lnTo>
                        <a:pt x="5" y="73"/>
                      </a:lnTo>
                      <a:lnTo>
                        <a:pt x="2" y="82"/>
                      </a:lnTo>
                      <a:lnTo>
                        <a:pt x="0" y="85"/>
                      </a:lnTo>
                      <a:lnTo>
                        <a:pt x="406" y="85"/>
                      </a:lnTo>
                      <a:lnTo>
                        <a:pt x="413" y="84"/>
                      </a:lnTo>
                      <a:lnTo>
                        <a:pt x="416" y="80"/>
                      </a:lnTo>
                      <a:lnTo>
                        <a:pt x="419" y="77"/>
                      </a:lnTo>
                      <a:lnTo>
                        <a:pt x="421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" name="Freeform 588"/>
                <p:cNvSpPr>
                  <a:spLocks/>
                </p:cNvSpPr>
                <p:nvPr/>
              </p:nvSpPr>
              <p:spPr bwMode="auto">
                <a:xfrm>
                  <a:off x="2972" y="2821"/>
                  <a:ext cx="30" cy="14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2" y="25"/>
                    </a:cxn>
                    <a:cxn ang="0">
                      <a:pos x="52" y="23"/>
                    </a:cxn>
                    <a:cxn ang="0">
                      <a:pos x="58" y="19"/>
                    </a:cxn>
                    <a:cxn ang="0">
                      <a:pos x="60" y="12"/>
                    </a:cxn>
                    <a:cxn ang="0">
                      <a:pos x="58" y="8"/>
                    </a:cxn>
                    <a:cxn ang="0">
                      <a:pos x="52" y="3"/>
                    </a:cxn>
                    <a:cxn ang="0">
                      <a:pos x="42" y="1"/>
                    </a:cxn>
                    <a:cxn ang="0">
                      <a:pos x="30" y="0"/>
                    </a:cxn>
                    <a:cxn ang="0">
                      <a:pos x="18" y="1"/>
                    </a:cxn>
                    <a:cxn ang="0">
                      <a:pos x="9" y="3"/>
                    </a:cxn>
                    <a:cxn ang="0">
                      <a:pos x="3" y="8"/>
                    </a:cxn>
                    <a:cxn ang="0">
                      <a:pos x="0" y="12"/>
                    </a:cxn>
                    <a:cxn ang="0">
                      <a:pos x="3" y="19"/>
                    </a:cxn>
                    <a:cxn ang="0">
                      <a:pos x="9" y="23"/>
                    </a:cxn>
                    <a:cxn ang="0">
                      <a:pos x="18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60" h="27">
                      <a:moveTo>
                        <a:pt x="30" y="27"/>
                      </a:moveTo>
                      <a:lnTo>
                        <a:pt x="42" y="25"/>
                      </a:lnTo>
                      <a:lnTo>
                        <a:pt x="52" y="23"/>
                      </a:lnTo>
                      <a:lnTo>
                        <a:pt x="58" y="19"/>
                      </a:lnTo>
                      <a:lnTo>
                        <a:pt x="60" y="12"/>
                      </a:lnTo>
                      <a:lnTo>
                        <a:pt x="58" y="8"/>
                      </a:lnTo>
                      <a:lnTo>
                        <a:pt x="52" y="3"/>
                      </a:lnTo>
                      <a:lnTo>
                        <a:pt x="42" y="1"/>
                      </a:lnTo>
                      <a:lnTo>
                        <a:pt x="30" y="0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2"/>
                      </a:lnTo>
                      <a:lnTo>
                        <a:pt x="3" y="19"/>
                      </a:lnTo>
                      <a:lnTo>
                        <a:pt x="9" y="23"/>
                      </a:lnTo>
                      <a:lnTo>
                        <a:pt x="18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" name="Freeform 589"/>
                <p:cNvSpPr>
                  <a:spLocks/>
                </p:cNvSpPr>
                <p:nvPr/>
              </p:nvSpPr>
              <p:spPr bwMode="auto">
                <a:xfrm>
                  <a:off x="2809" y="2813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9"/>
                    </a:cxn>
                    <a:cxn ang="0">
                      <a:pos x="21" y="8"/>
                    </a:cxn>
                    <a:cxn ang="0">
                      <a:pos x="33" y="8"/>
                    </a:cxn>
                    <a:cxn ang="0">
                      <a:pos x="41" y="8"/>
                    </a:cxn>
                    <a:cxn ang="0">
                      <a:pos x="55" y="8"/>
                    </a:cxn>
                    <a:cxn ang="0">
                      <a:pos x="76" y="8"/>
                    </a:cxn>
                    <a:cxn ang="0">
                      <a:pos x="103" y="8"/>
                    </a:cxn>
                    <a:cxn ang="0">
                      <a:pos x="133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3" y="8"/>
                    </a:cxn>
                    <a:cxn ang="0">
                      <a:pos x="423" y="8"/>
                    </a:cxn>
                    <a:cxn ang="0">
                      <a:pos x="423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9"/>
                    </a:cxn>
                    <a:cxn ang="0">
                      <a:pos x="435" y="9"/>
                    </a:cxn>
                    <a:cxn ang="0">
                      <a:pos x="433" y="6"/>
                    </a:cxn>
                    <a:cxn ang="0">
                      <a:pos x="430" y="3"/>
                    </a:cxn>
                    <a:cxn ang="0">
                      <a:pos x="425" y="2"/>
                    </a:cxn>
                    <a:cxn ang="0">
                      <a:pos x="420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5"/>
                    </a:cxn>
                    <a:cxn ang="0">
                      <a:pos x="5" y="88"/>
                    </a:cxn>
                    <a:cxn ang="0">
                      <a:pos x="8" y="92"/>
                    </a:cxn>
                    <a:cxn ang="0">
                      <a:pos x="14" y="93"/>
                    </a:cxn>
                    <a:cxn ang="0">
                      <a:pos x="13" y="92"/>
                    </a:cxn>
                    <a:cxn ang="0">
                      <a:pos x="11" y="85"/>
                    </a:cxn>
                    <a:cxn ang="0">
                      <a:pos x="10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4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9"/>
                      </a:lnTo>
                      <a:lnTo>
                        <a:pt x="21" y="8"/>
                      </a:lnTo>
                      <a:lnTo>
                        <a:pt x="33" y="8"/>
                      </a:lnTo>
                      <a:lnTo>
                        <a:pt x="41" y="8"/>
                      </a:lnTo>
                      <a:lnTo>
                        <a:pt x="55" y="8"/>
                      </a:lnTo>
                      <a:lnTo>
                        <a:pt x="76" y="8"/>
                      </a:lnTo>
                      <a:lnTo>
                        <a:pt x="103" y="8"/>
                      </a:lnTo>
                      <a:lnTo>
                        <a:pt x="133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3" y="8"/>
                      </a:lnTo>
                      <a:lnTo>
                        <a:pt x="423" y="8"/>
                      </a:lnTo>
                      <a:lnTo>
                        <a:pt x="423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9"/>
                      </a:lnTo>
                      <a:lnTo>
                        <a:pt x="435" y="9"/>
                      </a:lnTo>
                      <a:lnTo>
                        <a:pt x="433" y="6"/>
                      </a:lnTo>
                      <a:lnTo>
                        <a:pt x="430" y="3"/>
                      </a:lnTo>
                      <a:lnTo>
                        <a:pt x="425" y="2"/>
                      </a:lnTo>
                      <a:lnTo>
                        <a:pt x="420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8"/>
                      </a:lnTo>
                      <a:lnTo>
                        <a:pt x="8" y="92"/>
                      </a:lnTo>
                      <a:lnTo>
                        <a:pt x="14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10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4" name="Freeform 590"/>
                <p:cNvSpPr>
                  <a:spLocks/>
                </p:cNvSpPr>
                <p:nvPr/>
              </p:nvSpPr>
              <p:spPr bwMode="auto">
                <a:xfrm>
                  <a:off x="2777" y="2851"/>
                  <a:ext cx="279" cy="53"/>
                </a:xfrm>
                <a:custGeom>
                  <a:avLst/>
                  <a:gdLst/>
                  <a:ahLst/>
                  <a:cxnLst>
                    <a:cxn ang="0">
                      <a:pos x="28" y="108"/>
                    </a:cxn>
                    <a:cxn ang="0">
                      <a:pos x="17" y="106"/>
                    </a:cxn>
                    <a:cxn ang="0">
                      <a:pos x="8" y="100"/>
                    </a:cxn>
                    <a:cxn ang="0">
                      <a:pos x="2" y="90"/>
                    </a:cxn>
                    <a:cxn ang="0">
                      <a:pos x="0" y="78"/>
                    </a:cxn>
                    <a:cxn ang="0">
                      <a:pos x="0" y="71"/>
                    </a:cxn>
                    <a:cxn ang="0">
                      <a:pos x="5" y="68"/>
                    </a:cxn>
                    <a:cxn ang="0">
                      <a:pos x="93" y="16"/>
                    </a:cxn>
                    <a:cxn ang="0">
                      <a:pos x="87" y="24"/>
                    </a:cxn>
                    <a:cxn ang="0">
                      <a:pos x="88" y="14"/>
                    </a:cxn>
                    <a:cxn ang="0">
                      <a:pos x="93" y="7"/>
                    </a:cxn>
                    <a:cxn ang="0">
                      <a:pos x="99" y="2"/>
                    </a:cxn>
                    <a:cxn ang="0">
                      <a:pos x="109" y="0"/>
                    </a:cxn>
                    <a:cxn ang="0">
                      <a:pos x="449" y="0"/>
                    </a:cxn>
                    <a:cxn ang="0">
                      <a:pos x="458" y="2"/>
                    </a:cxn>
                    <a:cxn ang="0">
                      <a:pos x="464" y="7"/>
                    </a:cxn>
                    <a:cxn ang="0">
                      <a:pos x="469" y="14"/>
                    </a:cxn>
                    <a:cxn ang="0">
                      <a:pos x="471" y="24"/>
                    </a:cxn>
                    <a:cxn ang="0">
                      <a:pos x="466" y="16"/>
                    </a:cxn>
                    <a:cxn ang="0">
                      <a:pos x="553" y="68"/>
                    </a:cxn>
                    <a:cxn ang="0">
                      <a:pos x="558" y="71"/>
                    </a:cxn>
                    <a:cxn ang="0">
                      <a:pos x="558" y="78"/>
                    </a:cxn>
                    <a:cxn ang="0">
                      <a:pos x="556" y="90"/>
                    </a:cxn>
                    <a:cxn ang="0">
                      <a:pos x="550" y="100"/>
                    </a:cxn>
                    <a:cxn ang="0">
                      <a:pos x="540" y="106"/>
                    </a:cxn>
                    <a:cxn ang="0">
                      <a:pos x="529" y="108"/>
                    </a:cxn>
                    <a:cxn ang="0">
                      <a:pos x="28" y="108"/>
                    </a:cxn>
                  </a:cxnLst>
                  <a:rect l="0" t="0" r="r" b="b"/>
                  <a:pathLst>
                    <a:path w="558" h="108">
                      <a:moveTo>
                        <a:pt x="28" y="108"/>
                      </a:moveTo>
                      <a:lnTo>
                        <a:pt x="17" y="106"/>
                      </a:lnTo>
                      <a:lnTo>
                        <a:pt x="8" y="100"/>
                      </a:lnTo>
                      <a:lnTo>
                        <a:pt x="2" y="90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6"/>
                      </a:lnTo>
                      <a:lnTo>
                        <a:pt x="87" y="24"/>
                      </a:lnTo>
                      <a:lnTo>
                        <a:pt x="88" y="14"/>
                      </a:lnTo>
                      <a:lnTo>
                        <a:pt x="93" y="7"/>
                      </a:lnTo>
                      <a:lnTo>
                        <a:pt x="99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4"/>
                      </a:lnTo>
                      <a:lnTo>
                        <a:pt x="471" y="24"/>
                      </a:lnTo>
                      <a:lnTo>
                        <a:pt x="466" y="16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90"/>
                      </a:lnTo>
                      <a:lnTo>
                        <a:pt x="550" y="100"/>
                      </a:lnTo>
                      <a:lnTo>
                        <a:pt x="540" y="106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" name="Freeform 591"/>
                <p:cNvSpPr>
                  <a:spLocks/>
                </p:cNvSpPr>
                <p:nvPr/>
              </p:nvSpPr>
              <p:spPr bwMode="auto">
                <a:xfrm>
                  <a:off x="2788" y="2863"/>
                  <a:ext cx="263" cy="28"/>
                </a:xfrm>
                <a:custGeom>
                  <a:avLst/>
                  <a:gdLst/>
                  <a:ahLst/>
                  <a:cxnLst>
                    <a:cxn ang="0">
                      <a:pos x="82" y="4"/>
                    </a:cxn>
                    <a:cxn ang="0">
                      <a:pos x="78" y="5"/>
                    </a:cxn>
                    <a:cxn ang="0">
                      <a:pos x="71" y="12"/>
                    </a:cxn>
                    <a:cxn ang="0">
                      <a:pos x="58" y="19"/>
                    </a:cxn>
                    <a:cxn ang="0">
                      <a:pos x="44" y="29"/>
                    </a:cxn>
                    <a:cxn ang="0">
                      <a:pos x="30" y="37"/>
                    </a:cxn>
                    <a:cxn ang="0">
                      <a:pos x="17" y="46"/>
                    </a:cxn>
                    <a:cxn ang="0">
                      <a:pos x="7" y="51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1" y="54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524" y="56"/>
                    </a:cxn>
                    <a:cxn ang="0">
                      <a:pos x="525" y="56"/>
                    </a:cxn>
                    <a:cxn ang="0">
                      <a:pos x="525" y="54"/>
                    </a:cxn>
                    <a:cxn ang="0">
                      <a:pos x="525" y="54"/>
                    </a:cxn>
                    <a:cxn ang="0">
                      <a:pos x="525" y="53"/>
                    </a:cxn>
                    <a:cxn ang="0">
                      <a:pos x="525" y="53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4"/>
                    </a:cxn>
                  </a:cxnLst>
                  <a:rect l="0" t="0" r="r" b="b"/>
                  <a:pathLst>
                    <a:path w="525" h="56">
                      <a:moveTo>
                        <a:pt x="82" y="4"/>
                      </a:moveTo>
                      <a:lnTo>
                        <a:pt x="78" y="5"/>
                      </a:lnTo>
                      <a:lnTo>
                        <a:pt x="71" y="12"/>
                      </a:lnTo>
                      <a:lnTo>
                        <a:pt x="58" y="19"/>
                      </a:lnTo>
                      <a:lnTo>
                        <a:pt x="44" y="29"/>
                      </a:lnTo>
                      <a:lnTo>
                        <a:pt x="30" y="37"/>
                      </a:lnTo>
                      <a:lnTo>
                        <a:pt x="17" y="46"/>
                      </a:lnTo>
                      <a:lnTo>
                        <a:pt x="7" y="51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1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524" y="56"/>
                      </a:lnTo>
                      <a:lnTo>
                        <a:pt x="525" y="56"/>
                      </a:lnTo>
                      <a:lnTo>
                        <a:pt x="525" y="54"/>
                      </a:lnTo>
                      <a:lnTo>
                        <a:pt x="525" y="54"/>
                      </a:lnTo>
                      <a:lnTo>
                        <a:pt x="525" y="53"/>
                      </a:lnTo>
                      <a:lnTo>
                        <a:pt x="525" y="53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4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6" name="Freeform 592"/>
                <p:cNvSpPr>
                  <a:spLocks/>
                </p:cNvSpPr>
                <p:nvPr/>
              </p:nvSpPr>
              <p:spPr bwMode="auto">
                <a:xfrm>
                  <a:off x="2788" y="2891"/>
                  <a:ext cx="26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5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5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5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7" name="Freeform 593"/>
                <p:cNvSpPr>
                  <a:spLocks/>
                </p:cNvSpPr>
                <p:nvPr/>
              </p:nvSpPr>
              <p:spPr bwMode="auto">
                <a:xfrm>
                  <a:off x="2783" y="2856"/>
                  <a:ext cx="225" cy="43"/>
                </a:xfrm>
                <a:custGeom>
                  <a:avLst/>
                  <a:gdLst/>
                  <a:ahLst/>
                  <a:cxnLst>
                    <a:cxn ang="0">
                      <a:pos x="87" y="13"/>
                    </a:cxn>
                    <a:cxn ang="0">
                      <a:pos x="0" y="67"/>
                    </a:cxn>
                    <a:cxn ang="0">
                      <a:pos x="2" y="73"/>
                    </a:cxn>
                    <a:cxn ang="0">
                      <a:pos x="5" y="79"/>
                    </a:cxn>
                    <a:cxn ang="0">
                      <a:pos x="10" y="84"/>
                    </a:cxn>
                    <a:cxn ang="0">
                      <a:pos x="16" y="86"/>
                    </a:cxn>
                    <a:cxn ang="0">
                      <a:pos x="13" y="81"/>
                    </a:cxn>
                    <a:cxn ang="0">
                      <a:pos x="11" y="78"/>
                    </a:cxn>
                    <a:cxn ang="0">
                      <a:pos x="10" y="73"/>
                    </a:cxn>
                    <a:cxn ang="0">
                      <a:pos x="10" y="70"/>
                    </a:cxn>
                    <a:cxn ang="0">
                      <a:pos x="10" y="70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5"/>
                    </a:cxn>
                    <a:cxn ang="0">
                      <a:pos x="27" y="60"/>
                    </a:cxn>
                    <a:cxn ang="0">
                      <a:pos x="40" y="51"/>
                    </a:cxn>
                    <a:cxn ang="0">
                      <a:pos x="54" y="43"/>
                    </a:cxn>
                    <a:cxn ang="0">
                      <a:pos x="68" y="33"/>
                    </a:cxn>
                    <a:cxn ang="0">
                      <a:pos x="81" y="26"/>
                    </a:cxn>
                    <a:cxn ang="0">
                      <a:pos x="88" y="19"/>
                    </a:cxn>
                    <a:cxn ang="0">
                      <a:pos x="92" y="18"/>
                    </a:cxn>
                    <a:cxn ang="0">
                      <a:pos x="441" y="14"/>
                    </a:cxn>
                    <a:cxn ang="0">
                      <a:pos x="450" y="14"/>
                    </a:cxn>
                    <a:cxn ang="0">
                      <a:pos x="449" y="13"/>
                    </a:cxn>
                    <a:cxn ang="0">
                      <a:pos x="447" y="8"/>
                    </a:cxn>
                    <a:cxn ang="0">
                      <a:pos x="445" y="3"/>
                    </a:cxn>
                    <a:cxn ang="0">
                      <a:pos x="442" y="2"/>
                    </a:cxn>
                    <a:cxn ang="0">
                      <a:pos x="438" y="0"/>
                    </a:cxn>
                    <a:cxn ang="0">
                      <a:pos x="98" y="0"/>
                    </a:cxn>
                    <a:cxn ang="0">
                      <a:pos x="95" y="2"/>
                    </a:cxn>
                    <a:cxn ang="0">
                      <a:pos x="90" y="3"/>
                    </a:cxn>
                    <a:cxn ang="0">
                      <a:pos x="88" y="8"/>
                    </a:cxn>
                    <a:cxn ang="0">
                      <a:pos x="87" y="13"/>
                    </a:cxn>
                  </a:cxnLst>
                  <a:rect l="0" t="0" r="r" b="b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3"/>
                      </a:lnTo>
                      <a:lnTo>
                        <a:pt x="81" y="26"/>
                      </a:lnTo>
                      <a:lnTo>
                        <a:pt x="88" y="19"/>
                      </a:lnTo>
                      <a:lnTo>
                        <a:pt x="92" y="18"/>
                      </a:lnTo>
                      <a:lnTo>
                        <a:pt x="441" y="14"/>
                      </a:lnTo>
                      <a:lnTo>
                        <a:pt x="450" y="14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5" y="3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3"/>
                      </a:lnTo>
                      <a:lnTo>
                        <a:pt x="88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" name="Freeform 594"/>
                <p:cNvSpPr>
                  <a:spLocks/>
                </p:cNvSpPr>
                <p:nvPr/>
              </p:nvSpPr>
              <p:spPr bwMode="auto">
                <a:xfrm>
                  <a:off x="2832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" name="Freeform 595"/>
                <p:cNvSpPr>
                  <a:spLocks/>
                </p:cNvSpPr>
                <p:nvPr/>
              </p:nvSpPr>
              <p:spPr bwMode="auto">
                <a:xfrm>
                  <a:off x="2860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0" name="Freeform 596"/>
                <p:cNvSpPr>
                  <a:spLocks/>
                </p:cNvSpPr>
                <p:nvPr/>
              </p:nvSpPr>
              <p:spPr bwMode="auto">
                <a:xfrm>
                  <a:off x="2888" y="2862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" name="Freeform 597"/>
                <p:cNvSpPr>
                  <a:spLocks/>
                </p:cNvSpPr>
                <p:nvPr/>
              </p:nvSpPr>
              <p:spPr bwMode="auto">
                <a:xfrm>
                  <a:off x="2917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7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7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7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" name="Freeform 598"/>
                <p:cNvSpPr>
                  <a:spLocks/>
                </p:cNvSpPr>
                <p:nvPr/>
              </p:nvSpPr>
              <p:spPr bwMode="auto">
                <a:xfrm>
                  <a:off x="2944" y="2862"/>
                  <a:ext cx="20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5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5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3" name="Freeform 599"/>
                <p:cNvSpPr>
                  <a:spLocks/>
                </p:cNvSpPr>
                <p:nvPr/>
              </p:nvSpPr>
              <p:spPr bwMode="auto">
                <a:xfrm>
                  <a:off x="2973" y="2862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4" name="Freeform 600"/>
                <p:cNvSpPr>
                  <a:spLocks/>
                </p:cNvSpPr>
                <p:nvPr/>
              </p:nvSpPr>
              <p:spPr bwMode="auto">
                <a:xfrm>
                  <a:off x="2820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5" name="Freeform 601"/>
                <p:cNvSpPr>
                  <a:spLocks/>
                </p:cNvSpPr>
                <p:nvPr/>
              </p:nvSpPr>
              <p:spPr bwMode="auto">
                <a:xfrm>
                  <a:off x="2849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6" name="Freeform 602"/>
                <p:cNvSpPr>
                  <a:spLocks/>
                </p:cNvSpPr>
                <p:nvPr/>
              </p:nvSpPr>
              <p:spPr bwMode="auto">
                <a:xfrm>
                  <a:off x="2876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7" name="Freeform 603"/>
                <p:cNvSpPr>
                  <a:spLocks/>
                </p:cNvSpPr>
                <p:nvPr/>
              </p:nvSpPr>
              <p:spPr bwMode="auto">
                <a:xfrm>
                  <a:off x="2905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8" name="Freeform 604"/>
                <p:cNvSpPr>
                  <a:spLocks/>
                </p:cNvSpPr>
                <p:nvPr/>
              </p:nvSpPr>
              <p:spPr bwMode="auto">
                <a:xfrm>
                  <a:off x="2932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7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7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7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7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9" name="Freeform 605"/>
                <p:cNvSpPr>
                  <a:spLocks/>
                </p:cNvSpPr>
                <p:nvPr/>
              </p:nvSpPr>
              <p:spPr bwMode="auto">
                <a:xfrm>
                  <a:off x="2961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0" name="Freeform 606"/>
                <p:cNvSpPr>
                  <a:spLocks/>
                </p:cNvSpPr>
                <p:nvPr/>
              </p:nvSpPr>
              <p:spPr bwMode="auto">
                <a:xfrm>
                  <a:off x="2990" y="2870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7" y="2"/>
                    </a:cxn>
                    <a:cxn ang="0">
                      <a:pos x="31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7" y="2"/>
                      </a:lnTo>
                      <a:lnTo>
                        <a:pt x="31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1" name="Freeform 607"/>
                <p:cNvSpPr>
                  <a:spLocks/>
                </p:cNvSpPr>
                <p:nvPr/>
              </p:nvSpPr>
              <p:spPr bwMode="auto">
                <a:xfrm>
                  <a:off x="2806" y="2878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2" name="Freeform 608"/>
                <p:cNvSpPr>
                  <a:spLocks/>
                </p:cNvSpPr>
                <p:nvPr/>
              </p:nvSpPr>
              <p:spPr bwMode="auto">
                <a:xfrm>
                  <a:off x="2835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5"/>
                    </a:cxn>
                    <a:cxn ang="0">
                      <a:pos x="37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3" name="Freeform 609"/>
                <p:cNvSpPr>
                  <a:spLocks/>
                </p:cNvSpPr>
                <p:nvPr/>
              </p:nvSpPr>
              <p:spPr bwMode="auto">
                <a:xfrm>
                  <a:off x="2849" y="2885"/>
                  <a:ext cx="141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4" name="Freeform 610"/>
                <p:cNvSpPr>
                  <a:spLocks/>
                </p:cNvSpPr>
                <p:nvPr/>
              </p:nvSpPr>
              <p:spPr bwMode="auto">
                <a:xfrm>
                  <a:off x="2891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4" y="5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5"/>
                    </a:cxn>
                    <a:cxn ang="0">
                      <a:pos x="37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5"/>
                      </a:lnTo>
                      <a:lnTo>
                        <a:pt x="37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5" name="Freeform 611"/>
                <p:cNvSpPr>
                  <a:spLocks/>
                </p:cNvSpPr>
                <p:nvPr/>
              </p:nvSpPr>
              <p:spPr bwMode="auto">
                <a:xfrm>
                  <a:off x="2919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6" name="Freeform 612"/>
                <p:cNvSpPr>
                  <a:spLocks/>
                </p:cNvSpPr>
                <p:nvPr/>
              </p:nvSpPr>
              <p:spPr bwMode="auto">
                <a:xfrm>
                  <a:off x="2862" y="2878"/>
                  <a:ext cx="20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8" y="8"/>
                    </a:cxn>
                    <a:cxn ang="0">
                      <a:pos x="39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9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8" y="8"/>
                      </a:lnTo>
                      <a:lnTo>
                        <a:pt x="39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7" name="Freeform 613"/>
                <p:cNvSpPr>
                  <a:spLocks/>
                </p:cNvSpPr>
                <p:nvPr/>
              </p:nvSpPr>
              <p:spPr bwMode="auto">
                <a:xfrm>
                  <a:off x="2947" y="2878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1" y="8"/>
                    </a:cxn>
                    <a:cxn ang="0">
                      <a:pos x="3" y="5"/>
                    </a:cxn>
                    <a:cxn ang="0">
                      <a:pos x="7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7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7" h="10">
                      <a:moveTo>
                        <a:pt x="0" y="10"/>
                      </a:moveTo>
                      <a:lnTo>
                        <a:pt x="1" y="8"/>
                      </a:lnTo>
                      <a:lnTo>
                        <a:pt x="3" y="5"/>
                      </a:lnTo>
                      <a:lnTo>
                        <a:pt x="7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7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8" name="Freeform 614"/>
                <p:cNvSpPr>
                  <a:spLocks/>
                </p:cNvSpPr>
                <p:nvPr/>
              </p:nvSpPr>
              <p:spPr bwMode="auto">
                <a:xfrm>
                  <a:off x="2977" y="2877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9" name="Freeform 615"/>
                <p:cNvSpPr>
                  <a:spLocks/>
                </p:cNvSpPr>
                <p:nvPr/>
              </p:nvSpPr>
              <p:spPr bwMode="auto">
                <a:xfrm>
                  <a:off x="3005" y="2877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0" name="Freeform 616"/>
                <p:cNvSpPr>
                  <a:spLocks/>
                </p:cNvSpPr>
                <p:nvPr/>
              </p:nvSpPr>
              <p:spPr bwMode="auto">
                <a:xfrm>
                  <a:off x="2995" y="288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1" name="Freeform 617"/>
                <p:cNvSpPr>
                  <a:spLocks/>
                </p:cNvSpPr>
                <p:nvPr/>
              </p:nvSpPr>
              <p:spPr bwMode="auto">
                <a:xfrm>
                  <a:off x="3024" y="288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5" y="4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1"/>
                    </a:cxn>
                    <a:cxn ang="0">
                      <a:pos x="33" y="4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1"/>
                      </a:lnTo>
                      <a:lnTo>
                        <a:pt x="33" y="4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2" name="Freeform 618"/>
                <p:cNvSpPr>
                  <a:spLocks/>
                </p:cNvSpPr>
                <p:nvPr/>
              </p:nvSpPr>
              <p:spPr bwMode="auto">
                <a:xfrm>
                  <a:off x="2792" y="288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3" name="Freeform 619"/>
                <p:cNvSpPr>
                  <a:spLocks/>
                </p:cNvSpPr>
                <p:nvPr/>
              </p:nvSpPr>
              <p:spPr bwMode="auto">
                <a:xfrm>
                  <a:off x="2821" y="288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4" name="Freeform 620"/>
                <p:cNvSpPr>
                  <a:spLocks/>
                </p:cNvSpPr>
                <p:nvPr/>
              </p:nvSpPr>
              <p:spPr bwMode="auto">
                <a:xfrm>
                  <a:off x="2826" y="281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5" y="21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3" y="19"/>
                    </a:cxn>
                    <a:cxn ang="0">
                      <a:pos x="7" y="21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2" h="23">
                      <a:moveTo>
                        <a:pt x="11" y="23"/>
                      </a:moveTo>
                      <a:lnTo>
                        <a:pt x="15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3" y="4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3" y="19"/>
                      </a:lnTo>
                      <a:lnTo>
                        <a:pt x="7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5" name="Freeform 621"/>
                <p:cNvSpPr>
                  <a:spLocks/>
                </p:cNvSpPr>
                <p:nvPr/>
              </p:nvSpPr>
              <p:spPr bwMode="auto">
                <a:xfrm>
                  <a:off x="2843" y="281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3"/>
                    </a:cxn>
                    <a:cxn ang="0">
                      <a:pos x="16" y="21"/>
                    </a:cxn>
                    <a:cxn ang="0">
                      <a:pos x="19" y="19"/>
                    </a:cxn>
                    <a:cxn ang="0">
                      <a:pos x="21" y="16"/>
                    </a:cxn>
                    <a:cxn ang="0">
                      <a:pos x="22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6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3" y="19"/>
                    </a:cxn>
                    <a:cxn ang="0">
                      <a:pos x="6" y="21"/>
                    </a:cxn>
                    <a:cxn ang="0">
                      <a:pos x="11" y="23"/>
                    </a:cxn>
                  </a:cxnLst>
                  <a:rect l="0" t="0" r="r" b="b"/>
                  <a:pathLst>
                    <a:path w="22" h="23">
                      <a:moveTo>
                        <a:pt x="11" y="23"/>
                      </a:moveTo>
                      <a:lnTo>
                        <a:pt x="16" y="21"/>
                      </a:lnTo>
                      <a:lnTo>
                        <a:pt x="19" y="19"/>
                      </a:lnTo>
                      <a:lnTo>
                        <a:pt x="21" y="16"/>
                      </a:lnTo>
                      <a:lnTo>
                        <a:pt x="22" y="12"/>
                      </a:lnTo>
                      <a:lnTo>
                        <a:pt x="21" y="8"/>
                      </a:lnTo>
                      <a:lnTo>
                        <a:pt x="19" y="4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6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2" y="16"/>
                      </a:lnTo>
                      <a:lnTo>
                        <a:pt x="3" y="19"/>
                      </a:lnTo>
                      <a:lnTo>
                        <a:pt x="6" y="21"/>
                      </a:lnTo>
                      <a:lnTo>
                        <a:pt x="1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6" name="Freeform 622"/>
                <p:cNvSpPr>
                  <a:spLocks/>
                </p:cNvSpPr>
                <p:nvPr/>
              </p:nvSpPr>
              <p:spPr bwMode="auto">
                <a:xfrm>
                  <a:off x="2861" y="2819"/>
                  <a:ext cx="11" cy="10"/>
                </a:xfrm>
                <a:custGeom>
                  <a:avLst/>
                  <a:gdLst/>
                  <a:ahLst/>
                  <a:cxnLst>
                    <a:cxn ang="0">
                      <a:pos x="11" y="21"/>
                    </a:cxn>
                    <a:cxn ang="0">
                      <a:pos x="16" y="21"/>
                    </a:cxn>
                    <a:cxn ang="0">
                      <a:pos x="19" y="17"/>
                    </a:cxn>
                    <a:cxn ang="0">
                      <a:pos x="21" y="14"/>
                    </a:cxn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6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7" y="21"/>
                    </a:cxn>
                    <a:cxn ang="0">
                      <a:pos x="11" y="21"/>
                    </a:cxn>
                  </a:cxnLst>
                  <a:rect l="0" t="0" r="r" b="b"/>
                  <a:pathLst>
                    <a:path w="23" h="21">
                      <a:moveTo>
                        <a:pt x="11" y="21"/>
                      </a:moveTo>
                      <a:lnTo>
                        <a:pt x="16" y="21"/>
                      </a:lnTo>
                      <a:lnTo>
                        <a:pt x="19" y="17"/>
                      </a:lnTo>
                      <a:lnTo>
                        <a:pt x="21" y="14"/>
                      </a:lnTo>
                      <a:lnTo>
                        <a:pt x="23" y="10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6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7" name="Freeform 623"/>
                <p:cNvSpPr>
                  <a:spLocks/>
                </p:cNvSpPr>
                <p:nvPr/>
              </p:nvSpPr>
              <p:spPr bwMode="auto">
                <a:xfrm>
                  <a:off x="2849" y="2678"/>
                  <a:ext cx="124" cy="77"/>
                </a:xfrm>
                <a:custGeom>
                  <a:avLst/>
                  <a:gdLst/>
                  <a:ahLst/>
                  <a:cxnLst>
                    <a:cxn ang="0">
                      <a:pos x="1" y="15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3" y="7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0" y="21"/>
                    </a:cxn>
                    <a:cxn ang="0">
                      <a:pos x="25" y="24"/>
                    </a:cxn>
                    <a:cxn ang="0">
                      <a:pos x="20" y="29"/>
                    </a:cxn>
                    <a:cxn ang="0">
                      <a:pos x="17" y="38"/>
                    </a:cxn>
                    <a:cxn ang="0">
                      <a:pos x="14" y="62"/>
                    </a:cxn>
                    <a:cxn ang="0">
                      <a:pos x="9" y="101"/>
                    </a:cxn>
                    <a:cxn ang="0">
                      <a:pos x="4" y="139"/>
                    </a:cxn>
                    <a:cxn ang="0">
                      <a:pos x="1" y="155"/>
                    </a:cxn>
                  </a:cxnLst>
                  <a:rect l="0" t="0" r="r" b="b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1"/>
                      </a:lnTo>
                      <a:lnTo>
                        <a:pt x="4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" name="Freeform 624"/>
                <p:cNvSpPr>
                  <a:spLocks/>
                </p:cNvSpPr>
                <p:nvPr/>
              </p:nvSpPr>
              <p:spPr bwMode="auto">
                <a:xfrm>
                  <a:off x="2854" y="2695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2"/>
                    </a:cxn>
                    <a:cxn ang="0">
                      <a:pos x="243" y="147"/>
                    </a:cxn>
                    <a:cxn ang="0">
                      <a:pos x="239" y="153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3" y="136"/>
                    </a:cxn>
                    <a:cxn ang="0">
                      <a:pos x="217" y="134"/>
                    </a:cxn>
                    <a:cxn ang="0">
                      <a:pos x="221" y="131"/>
                    </a:cxn>
                    <a:cxn ang="0">
                      <a:pos x="226" y="126"/>
                    </a:cxn>
                    <a:cxn ang="0">
                      <a:pos x="229" y="119"/>
                    </a:cxn>
                    <a:cxn ang="0">
                      <a:pos x="232" y="93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6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" name="Freeform 625"/>
                <p:cNvSpPr>
                  <a:spLocks/>
                </p:cNvSpPr>
                <p:nvPr/>
              </p:nvSpPr>
              <p:spPr bwMode="auto">
                <a:xfrm>
                  <a:off x="2777" y="2956"/>
                  <a:ext cx="292" cy="265"/>
                </a:xfrm>
                <a:custGeom>
                  <a:avLst/>
                  <a:gdLst/>
                  <a:ahLst/>
                  <a:cxnLst>
                    <a:cxn ang="0">
                      <a:pos x="572" y="464"/>
                    </a:cxn>
                    <a:cxn ang="0">
                      <a:pos x="531" y="431"/>
                    </a:cxn>
                    <a:cxn ang="0">
                      <a:pos x="536" y="418"/>
                    </a:cxn>
                    <a:cxn ang="0">
                      <a:pos x="536" y="346"/>
                    </a:cxn>
                    <a:cxn ang="0">
                      <a:pos x="525" y="319"/>
                    </a:cxn>
                    <a:cxn ang="0">
                      <a:pos x="496" y="308"/>
                    </a:cxn>
                    <a:cxn ang="0">
                      <a:pos x="470" y="301"/>
                    </a:cxn>
                    <a:cxn ang="0">
                      <a:pos x="485" y="281"/>
                    </a:cxn>
                    <a:cxn ang="0">
                      <a:pos x="487" y="41"/>
                    </a:cxn>
                    <a:cxn ang="0">
                      <a:pos x="474" y="12"/>
                    </a:cxn>
                    <a:cxn ang="0">
                      <a:pos x="446" y="0"/>
                    </a:cxn>
                    <a:cxn ang="0">
                      <a:pos x="113" y="3"/>
                    </a:cxn>
                    <a:cxn ang="0">
                      <a:pos x="92" y="25"/>
                    </a:cxn>
                    <a:cxn ang="0">
                      <a:pos x="89" y="268"/>
                    </a:cxn>
                    <a:cxn ang="0">
                      <a:pos x="97" y="292"/>
                    </a:cxn>
                    <a:cxn ang="0">
                      <a:pos x="116" y="308"/>
                    </a:cxn>
                    <a:cxn ang="0">
                      <a:pos x="75" y="311"/>
                    </a:cxn>
                    <a:cxn ang="0">
                      <a:pos x="54" y="331"/>
                    </a:cxn>
                    <a:cxn ang="0">
                      <a:pos x="51" y="412"/>
                    </a:cxn>
                    <a:cxn ang="0">
                      <a:pos x="53" y="425"/>
                    </a:cxn>
                    <a:cxn ang="0">
                      <a:pos x="59" y="436"/>
                    </a:cxn>
                    <a:cxn ang="0">
                      <a:pos x="43" y="445"/>
                    </a:cxn>
                    <a:cxn ang="0">
                      <a:pos x="29" y="455"/>
                    </a:cxn>
                    <a:cxn ang="0">
                      <a:pos x="16" y="461"/>
                    </a:cxn>
                    <a:cxn ang="0">
                      <a:pos x="11" y="464"/>
                    </a:cxn>
                    <a:cxn ang="0">
                      <a:pos x="0" y="470"/>
                    </a:cxn>
                    <a:cxn ang="0">
                      <a:pos x="0" y="485"/>
                    </a:cxn>
                    <a:cxn ang="0">
                      <a:pos x="11" y="516"/>
                    </a:cxn>
                    <a:cxn ang="0">
                      <a:pos x="41" y="529"/>
                    </a:cxn>
                    <a:cxn ang="0">
                      <a:pos x="560" y="526"/>
                    </a:cxn>
                    <a:cxn ang="0">
                      <a:pos x="582" y="502"/>
                    </a:cxn>
                    <a:cxn ang="0">
                      <a:pos x="585" y="478"/>
                    </a:cxn>
                    <a:cxn ang="0">
                      <a:pos x="577" y="467"/>
                    </a:cxn>
                  </a:cxnLst>
                  <a:rect l="0" t="0" r="r" b="b"/>
                  <a:pathLst>
                    <a:path w="585" h="529">
                      <a:moveTo>
                        <a:pt x="577" y="467"/>
                      </a:moveTo>
                      <a:lnTo>
                        <a:pt x="572" y="464"/>
                      </a:lnTo>
                      <a:lnTo>
                        <a:pt x="528" y="436"/>
                      </a:lnTo>
                      <a:lnTo>
                        <a:pt x="531" y="431"/>
                      </a:lnTo>
                      <a:lnTo>
                        <a:pt x="534" y="425"/>
                      </a:lnTo>
                      <a:lnTo>
                        <a:pt x="536" y="418"/>
                      </a:lnTo>
                      <a:lnTo>
                        <a:pt x="536" y="412"/>
                      </a:lnTo>
                      <a:lnTo>
                        <a:pt x="536" y="346"/>
                      </a:lnTo>
                      <a:lnTo>
                        <a:pt x="533" y="331"/>
                      </a:lnTo>
                      <a:lnTo>
                        <a:pt x="525" y="319"/>
                      </a:lnTo>
                      <a:lnTo>
                        <a:pt x="512" y="311"/>
                      </a:lnTo>
                      <a:lnTo>
                        <a:pt x="496" y="308"/>
                      </a:lnTo>
                      <a:lnTo>
                        <a:pt x="458" y="308"/>
                      </a:lnTo>
                      <a:lnTo>
                        <a:pt x="470" y="301"/>
                      </a:lnTo>
                      <a:lnTo>
                        <a:pt x="479" y="292"/>
                      </a:lnTo>
                      <a:lnTo>
                        <a:pt x="485" y="281"/>
                      </a:lnTo>
                      <a:lnTo>
                        <a:pt x="487" y="268"/>
                      </a:lnTo>
                      <a:lnTo>
                        <a:pt x="487" y="41"/>
                      </a:lnTo>
                      <a:lnTo>
                        <a:pt x="484" y="25"/>
                      </a:lnTo>
                      <a:lnTo>
                        <a:pt x="474" y="12"/>
                      </a:lnTo>
                      <a:lnTo>
                        <a:pt x="462" y="3"/>
                      </a:lnTo>
                      <a:lnTo>
                        <a:pt x="446" y="0"/>
                      </a:lnTo>
                      <a:lnTo>
                        <a:pt x="128" y="0"/>
                      </a:lnTo>
                      <a:lnTo>
                        <a:pt x="113" y="3"/>
                      </a:lnTo>
                      <a:lnTo>
                        <a:pt x="100" y="12"/>
                      </a:lnTo>
                      <a:lnTo>
                        <a:pt x="92" y="25"/>
                      </a:lnTo>
                      <a:lnTo>
                        <a:pt x="89" y="41"/>
                      </a:lnTo>
                      <a:lnTo>
                        <a:pt x="89" y="268"/>
                      </a:lnTo>
                      <a:lnTo>
                        <a:pt x="90" y="281"/>
                      </a:lnTo>
                      <a:lnTo>
                        <a:pt x="97" y="292"/>
                      </a:lnTo>
                      <a:lnTo>
                        <a:pt x="105" y="301"/>
                      </a:lnTo>
                      <a:lnTo>
                        <a:pt x="116" y="308"/>
                      </a:lnTo>
                      <a:lnTo>
                        <a:pt x="89" y="308"/>
                      </a:lnTo>
                      <a:lnTo>
                        <a:pt x="75" y="311"/>
                      </a:lnTo>
                      <a:lnTo>
                        <a:pt x="62" y="319"/>
                      </a:lnTo>
                      <a:lnTo>
                        <a:pt x="54" y="331"/>
                      </a:lnTo>
                      <a:lnTo>
                        <a:pt x="51" y="346"/>
                      </a:lnTo>
                      <a:lnTo>
                        <a:pt x="51" y="412"/>
                      </a:lnTo>
                      <a:lnTo>
                        <a:pt x="51" y="418"/>
                      </a:lnTo>
                      <a:lnTo>
                        <a:pt x="53" y="425"/>
                      </a:lnTo>
                      <a:lnTo>
                        <a:pt x="56" y="429"/>
                      </a:lnTo>
                      <a:lnTo>
                        <a:pt x="59" y="436"/>
                      </a:lnTo>
                      <a:lnTo>
                        <a:pt x="51" y="440"/>
                      </a:lnTo>
                      <a:lnTo>
                        <a:pt x="43" y="445"/>
                      </a:lnTo>
                      <a:lnTo>
                        <a:pt x="35" y="450"/>
                      </a:lnTo>
                      <a:lnTo>
                        <a:pt x="29" y="455"/>
                      </a:lnTo>
                      <a:lnTo>
                        <a:pt x="21" y="458"/>
                      </a:lnTo>
                      <a:lnTo>
                        <a:pt x="16" y="461"/>
                      </a:lnTo>
                      <a:lnTo>
                        <a:pt x="13" y="464"/>
                      </a:lnTo>
                      <a:lnTo>
                        <a:pt x="11" y="464"/>
                      </a:lnTo>
                      <a:lnTo>
                        <a:pt x="7" y="467"/>
                      </a:lnTo>
                      <a:lnTo>
                        <a:pt x="0" y="470"/>
                      </a:lnTo>
                      <a:lnTo>
                        <a:pt x="0" y="478"/>
                      </a:lnTo>
                      <a:lnTo>
                        <a:pt x="0" y="485"/>
                      </a:lnTo>
                      <a:lnTo>
                        <a:pt x="4" y="502"/>
                      </a:lnTo>
                      <a:lnTo>
                        <a:pt x="11" y="516"/>
                      </a:lnTo>
                      <a:lnTo>
                        <a:pt x="26" y="526"/>
                      </a:lnTo>
                      <a:lnTo>
                        <a:pt x="41" y="529"/>
                      </a:lnTo>
                      <a:lnTo>
                        <a:pt x="542" y="529"/>
                      </a:lnTo>
                      <a:lnTo>
                        <a:pt x="560" y="526"/>
                      </a:lnTo>
                      <a:lnTo>
                        <a:pt x="572" y="516"/>
                      </a:lnTo>
                      <a:lnTo>
                        <a:pt x="582" y="502"/>
                      </a:lnTo>
                      <a:lnTo>
                        <a:pt x="585" y="485"/>
                      </a:lnTo>
                      <a:lnTo>
                        <a:pt x="585" y="478"/>
                      </a:lnTo>
                      <a:lnTo>
                        <a:pt x="585" y="470"/>
                      </a:lnTo>
                      <a:lnTo>
                        <a:pt x="577" y="4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" name="Freeform 626"/>
                <p:cNvSpPr>
                  <a:spLocks/>
                </p:cNvSpPr>
                <p:nvPr/>
              </p:nvSpPr>
              <p:spPr bwMode="auto">
                <a:xfrm>
                  <a:off x="2827" y="2964"/>
                  <a:ext cx="186" cy="141"/>
                </a:xfrm>
                <a:custGeom>
                  <a:avLst/>
                  <a:gdLst/>
                  <a:ahLst/>
                  <a:cxnLst>
                    <a:cxn ang="0">
                      <a:pos x="27" y="283"/>
                    </a:cxn>
                    <a:cxn ang="0">
                      <a:pos x="18" y="281"/>
                    </a:cxn>
                    <a:cxn ang="0">
                      <a:pos x="8" y="275"/>
                    </a:cxn>
                    <a:cxn ang="0">
                      <a:pos x="2" y="265"/>
                    </a:cxn>
                    <a:cxn ang="0">
                      <a:pos x="0" y="254"/>
                    </a:cxn>
                    <a:cxn ang="0">
                      <a:pos x="0" y="27"/>
                    </a:cxn>
                    <a:cxn ang="0">
                      <a:pos x="2" y="17"/>
                    </a:cxn>
                    <a:cxn ang="0">
                      <a:pos x="8" y="8"/>
                    </a:cxn>
                    <a:cxn ang="0">
                      <a:pos x="18" y="2"/>
                    </a:cxn>
                    <a:cxn ang="0">
                      <a:pos x="27" y="0"/>
                    </a:cxn>
                    <a:cxn ang="0">
                      <a:pos x="345" y="0"/>
                    </a:cxn>
                    <a:cxn ang="0">
                      <a:pos x="356" y="2"/>
                    </a:cxn>
                    <a:cxn ang="0">
                      <a:pos x="364" y="8"/>
                    </a:cxn>
                    <a:cxn ang="0">
                      <a:pos x="370" y="17"/>
                    </a:cxn>
                    <a:cxn ang="0">
                      <a:pos x="372" y="27"/>
                    </a:cxn>
                    <a:cxn ang="0">
                      <a:pos x="372" y="254"/>
                    </a:cxn>
                    <a:cxn ang="0">
                      <a:pos x="370" y="265"/>
                    </a:cxn>
                    <a:cxn ang="0">
                      <a:pos x="364" y="275"/>
                    </a:cxn>
                    <a:cxn ang="0">
                      <a:pos x="356" y="281"/>
                    </a:cxn>
                    <a:cxn ang="0">
                      <a:pos x="345" y="283"/>
                    </a:cxn>
                    <a:cxn ang="0">
                      <a:pos x="27" y="283"/>
                    </a:cxn>
                  </a:cxnLst>
                  <a:rect l="0" t="0" r="r" b="b"/>
                  <a:pathLst>
                    <a:path w="372" h="283">
                      <a:moveTo>
                        <a:pt x="27" y="283"/>
                      </a:moveTo>
                      <a:lnTo>
                        <a:pt x="18" y="281"/>
                      </a:lnTo>
                      <a:lnTo>
                        <a:pt x="8" y="275"/>
                      </a:lnTo>
                      <a:lnTo>
                        <a:pt x="2" y="265"/>
                      </a:lnTo>
                      <a:lnTo>
                        <a:pt x="0" y="254"/>
                      </a:lnTo>
                      <a:lnTo>
                        <a:pt x="0" y="27"/>
                      </a:lnTo>
                      <a:lnTo>
                        <a:pt x="2" y="17"/>
                      </a:lnTo>
                      <a:lnTo>
                        <a:pt x="8" y="8"/>
                      </a:lnTo>
                      <a:lnTo>
                        <a:pt x="18" y="2"/>
                      </a:lnTo>
                      <a:lnTo>
                        <a:pt x="27" y="0"/>
                      </a:lnTo>
                      <a:lnTo>
                        <a:pt x="345" y="0"/>
                      </a:lnTo>
                      <a:lnTo>
                        <a:pt x="356" y="2"/>
                      </a:lnTo>
                      <a:lnTo>
                        <a:pt x="364" y="8"/>
                      </a:lnTo>
                      <a:lnTo>
                        <a:pt x="370" y="17"/>
                      </a:lnTo>
                      <a:lnTo>
                        <a:pt x="372" y="27"/>
                      </a:lnTo>
                      <a:lnTo>
                        <a:pt x="372" y="254"/>
                      </a:lnTo>
                      <a:lnTo>
                        <a:pt x="370" y="265"/>
                      </a:lnTo>
                      <a:lnTo>
                        <a:pt x="364" y="275"/>
                      </a:lnTo>
                      <a:lnTo>
                        <a:pt x="356" y="281"/>
                      </a:lnTo>
                      <a:lnTo>
                        <a:pt x="345" y="283"/>
                      </a:lnTo>
                      <a:lnTo>
                        <a:pt x="27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" name="Freeform 627"/>
                <p:cNvSpPr>
                  <a:spLocks/>
                </p:cNvSpPr>
                <p:nvPr/>
              </p:nvSpPr>
              <p:spPr bwMode="auto">
                <a:xfrm>
                  <a:off x="2919" y="2971"/>
                  <a:ext cx="86" cy="127"/>
                </a:xfrm>
                <a:custGeom>
                  <a:avLst/>
                  <a:gdLst/>
                  <a:ahLst/>
                  <a:cxnLst>
                    <a:cxn ang="0">
                      <a:pos x="0" y="243"/>
                    </a:cxn>
                    <a:cxn ang="0">
                      <a:pos x="0" y="253"/>
                    </a:cxn>
                    <a:cxn ang="0">
                      <a:pos x="148" y="253"/>
                    </a:cxn>
                    <a:cxn ang="0">
                      <a:pos x="161" y="251"/>
                    </a:cxn>
                    <a:cxn ang="0">
                      <a:pos x="167" y="246"/>
                    </a:cxn>
                    <a:cxn ang="0">
                      <a:pos x="170" y="243"/>
                    </a:cxn>
                    <a:cxn ang="0">
                      <a:pos x="172" y="241"/>
                    </a:cxn>
                    <a:cxn ang="0">
                      <a:pos x="172" y="6"/>
                    </a:cxn>
                    <a:cxn ang="0">
                      <a:pos x="170" y="5"/>
                    </a:cxn>
                    <a:cxn ang="0">
                      <a:pos x="167" y="1"/>
                    </a:cxn>
                    <a:cxn ang="0">
                      <a:pos x="166" y="0"/>
                    </a:cxn>
                    <a:cxn ang="0">
                      <a:pos x="166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136" y="6"/>
                    </a:cxn>
                    <a:cxn ang="0">
                      <a:pos x="139" y="8"/>
                    </a:cxn>
                    <a:cxn ang="0">
                      <a:pos x="147" y="14"/>
                    </a:cxn>
                    <a:cxn ang="0">
                      <a:pos x="153" y="22"/>
                    </a:cxn>
                    <a:cxn ang="0">
                      <a:pos x="155" y="33"/>
                    </a:cxn>
                    <a:cxn ang="0">
                      <a:pos x="155" y="219"/>
                    </a:cxn>
                    <a:cxn ang="0">
                      <a:pos x="151" y="234"/>
                    </a:cxn>
                    <a:cxn ang="0">
                      <a:pos x="143" y="240"/>
                    </a:cxn>
                    <a:cxn ang="0">
                      <a:pos x="136" y="243"/>
                    </a:cxn>
                    <a:cxn ang="0">
                      <a:pos x="132" y="243"/>
                    </a:cxn>
                    <a:cxn ang="0">
                      <a:pos x="129" y="243"/>
                    </a:cxn>
                    <a:cxn ang="0">
                      <a:pos x="121" y="243"/>
                    </a:cxn>
                    <a:cxn ang="0">
                      <a:pos x="107" y="243"/>
                    </a:cxn>
                    <a:cxn ang="0">
                      <a:pos x="90" y="243"/>
                    </a:cxn>
                    <a:cxn ang="0">
                      <a:pos x="71" y="243"/>
                    </a:cxn>
                    <a:cxn ang="0">
                      <a:pos x="47" y="243"/>
                    </a:cxn>
                    <a:cxn ang="0">
                      <a:pos x="23" y="243"/>
                    </a:cxn>
                    <a:cxn ang="0">
                      <a:pos x="0" y="243"/>
                    </a:cxn>
                  </a:cxnLst>
                  <a:rect l="0" t="0" r="r" b="b"/>
                  <a:pathLst>
                    <a:path w="172" h="253">
                      <a:moveTo>
                        <a:pt x="0" y="243"/>
                      </a:moveTo>
                      <a:lnTo>
                        <a:pt x="0" y="253"/>
                      </a:lnTo>
                      <a:lnTo>
                        <a:pt x="148" y="253"/>
                      </a:lnTo>
                      <a:lnTo>
                        <a:pt x="161" y="251"/>
                      </a:lnTo>
                      <a:lnTo>
                        <a:pt x="167" y="246"/>
                      </a:lnTo>
                      <a:lnTo>
                        <a:pt x="170" y="243"/>
                      </a:lnTo>
                      <a:lnTo>
                        <a:pt x="172" y="241"/>
                      </a:lnTo>
                      <a:lnTo>
                        <a:pt x="172" y="6"/>
                      </a:lnTo>
                      <a:lnTo>
                        <a:pt x="170" y="5"/>
                      </a:lnTo>
                      <a:lnTo>
                        <a:pt x="167" y="1"/>
                      </a:lnTo>
                      <a:lnTo>
                        <a:pt x="166" y="0"/>
                      </a:lnTo>
                      <a:lnTo>
                        <a:pt x="166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136" y="6"/>
                      </a:lnTo>
                      <a:lnTo>
                        <a:pt x="139" y="8"/>
                      </a:lnTo>
                      <a:lnTo>
                        <a:pt x="147" y="14"/>
                      </a:lnTo>
                      <a:lnTo>
                        <a:pt x="153" y="22"/>
                      </a:lnTo>
                      <a:lnTo>
                        <a:pt x="155" y="33"/>
                      </a:lnTo>
                      <a:lnTo>
                        <a:pt x="155" y="219"/>
                      </a:lnTo>
                      <a:lnTo>
                        <a:pt x="151" y="234"/>
                      </a:lnTo>
                      <a:lnTo>
                        <a:pt x="143" y="240"/>
                      </a:lnTo>
                      <a:lnTo>
                        <a:pt x="136" y="243"/>
                      </a:lnTo>
                      <a:lnTo>
                        <a:pt x="132" y="243"/>
                      </a:lnTo>
                      <a:lnTo>
                        <a:pt x="129" y="243"/>
                      </a:lnTo>
                      <a:lnTo>
                        <a:pt x="121" y="243"/>
                      </a:lnTo>
                      <a:lnTo>
                        <a:pt x="107" y="243"/>
                      </a:lnTo>
                      <a:lnTo>
                        <a:pt x="90" y="243"/>
                      </a:lnTo>
                      <a:lnTo>
                        <a:pt x="71" y="243"/>
                      </a:lnTo>
                      <a:lnTo>
                        <a:pt x="47" y="243"/>
                      </a:lnTo>
                      <a:lnTo>
                        <a:pt x="23" y="243"/>
                      </a:lnTo>
                      <a:lnTo>
                        <a:pt x="0" y="24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" name="Freeform 628"/>
                <p:cNvSpPr>
                  <a:spLocks/>
                </p:cNvSpPr>
                <p:nvPr/>
              </p:nvSpPr>
              <p:spPr bwMode="auto">
                <a:xfrm>
                  <a:off x="2835" y="2971"/>
                  <a:ext cx="84" cy="127"/>
                </a:xfrm>
                <a:custGeom>
                  <a:avLst/>
                  <a:gdLst/>
                  <a:ahLst/>
                  <a:cxnLst>
                    <a:cxn ang="0">
                      <a:pos x="168" y="6"/>
                    </a:cxn>
                    <a:cxn ang="0">
                      <a:pos x="168" y="0"/>
                    </a:cxn>
                    <a:cxn ang="0">
                      <a:pos x="43" y="0"/>
                    </a:cxn>
                    <a:cxn ang="0">
                      <a:pos x="21" y="1"/>
                    </a:cxn>
                    <a:cxn ang="0">
                      <a:pos x="8" y="5"/>
                    </a:cxn>
                    <a:cxn ang="0">
                      <a:pos x="3" y="8"/>
                    </a:cxn>
                    <a:cxn ang="0">
                      <a:pos x="2" y="9"/>
                    </a:cxn>
                    <a:cxn ang="0">
                      <a:pos x="2" y="36"/>
                    </a:cxn>
                    <a:cxn ang="0">
                      <a:pos x="2" y="98"/>
                    </a:cxn>
                    <a:cxn ang="0">
                      <a:pos x="0" y="166"/>
                    </a:cxn>
                    <a:cxn ang="0">
                      <a:pos x="0" y="211"/>
                    </a:cxn>
                    <a:cxn ang="0">
                      <a:pos x="0" y="224"/>
                    </a:cxn>
                    <a:cxn ang="0">
                      <a:pos x="2" y="235"/>
                    </a:cxn>
                    <a:cxn ang="0">
                      <a:pos x="5" y="245"/>
                    </a:cxn>
                    <a:cxn ang="0">
                      <a:pos x="8" y="253"/>
                    </a:cxn>
                    <a:cxn ang="0">
                      <a:pos x="168" y="253"/>
                    </a:cxn>
                    <a:cxn ang="0">
                      <a:pos x="168" y="243"/>
                    </a:cxn>
                    <a:cxn ang="0">
                      <a:pos x="147" y="243"/>
                    </a:cxn>
                    <a:cxn ang="0">
                      <a:pos x="127" y="243"/>
                    </a:cxn>
                    <a:cxn ang="0">
                      <a:pos x="106" y="243"/>
                    </a:cxn>
                    <a:cxn ang="0">
                      <a:pos x="89" y="243"/>
                    </a:cxn>
                    <a:cxn ang="0">
                      <a:pos x="75" y="243"/>
                    </a:cxn>
                    <a:cxn ang="0">
                      <a:pos x="62" y="243"/>
                    </a:cxn>
                    <a:cxn ang="0">
                      <a:pos x="52" y="243"/>
                    </a:cxn>
                    <a:cxn ang="0">
                      <a:pos x="46" y="243"/>
                    </a:cxn>
                    <a:cxn ang="0">
                      <a:pos x="45" y="243"/>
                    </a:cxn>
                    <a:cxn ang="0">
                      <a:pos x="43" y="241"/>
                    </a:cxn>
                    <a:cxn ang="0">
                      <a:pos x="41" y="241"/>
                    </a:cxn>
                    <a:cxn ang="0">
                      <a:pos x="40" y="241"/>
                    </a:cxn>
                    <a:cxn ang="0">
                      <a:pos x="33" y="243"/>
                    </a:cxn>
                    <a:cxn ang="0">
                      <a:pos x="24" y="238"/>
                    </a:cxn>
                    <a:cxn ang="0">
                      <a:pos x="15" y="224"/>
                    </a:cxn>
                    <a:cxn ang="0">
                      <a:pos x="11" y="193"/>
                    </a:cxn>
                    <a:cxn ang="0">
                      <a:pos x="11" y="31"/>
                    </a:cxn>
                    <a:cxn ang="0">
                      <a:pos x="11" y="27"/>
                    </a:cxn>
                    <a:cxn ang="0">
                      <a:pos x="16" y="19"/>
                    </a:cxn>
                    <a:cxn ang="0">
                      <a:pos x="26" y="9"/>
                    </a:cxn>
                    <a:cxn ang="0">
                      <a:pos x="45" y="6"/>
                    </a:cxn>
                    <a:cxn ang="0">
                      <a:pos x="168" y="6"/>
                    </a:cxn>
                  </a:cxnLst>
                  <a:rect l="0" t="0" r="r" b="b"/>
                  <a:pathLst>
                    <a:path w="168" h="253">
                      <a:moveTo>
                        <a:pt x="168" y="6"/>
                      </a:moveTo>
                      <a:lnTo>
                        <a:pt x="168" y="0"/>
                      </a:lnTo>
                      <a:lnTo>
                        <a:pt x="43" y="0"/>
                      </a:lnTo>
                      <a:lnTo>
                        <a:pt x="21" y="1"/>
                      </a:lnTo>
                      <a:lnTo>
                        <a:pt x="8" y="5"/>
                      </a:lnTo>
                      <a:lnTo>
                        <a:pt x="3" y="8"/>
                      </a:lnTo>
                      <a:lnTo>
                        <a:pt x="2" y="9"/>
                      </a:lnTo>
                      <a:lnTo>
                        <a:pt x="2" y="36"/>
                      </a:lnTo>
                      <a:lnTo>
                        <a:pt x="2" y="98"/>
                      </a:lnTo>
                      <a:lnTo>
                        <a:pt x="0" y="166"/>
                      </a:lnTo>
                      <a:lnTo>
                        <a:pt x="0" y="211"/>
                      </a:lnTo>
                      <a:lnTo>
                        <a:pt x="0" y="224"/>
                      </a:lnTo>
                      <a:lnTo>
                        <a:pt x="2" y="235"/>
                      </a:lnTo>
                      <a:lnTo>
                        <a:pt x="5" y="245"/>
                      </a:lnTo>
                      <a:lnTo>
                        <a:pt x="8" y="253"/>
                      </a:lnTo>
                      <a:lnTo>
                        <a:pt x="168" y="253"/>
                      </a:lnTo>
                      <a:lnTo>
                        <a:pt x="168" y="243"/>
                      </a:lnTo>
                      <a:lnTo>
                        <a:pt x="147" y="243"/>
                      </a:lnTo>
                      <a:lnTo>
                        <a:pt x="127" y="243"/>
                      </a:lnTo>
                      <a:lnTo>
                        <a:pt x="106" y="243"/>
                      </a:lnTo>
                      <a:lnTo>
                        <a:pt x="89" y="243"/>
                      </a:lnTo>
                      <a:lnTo>
                        <a:pt x="75" y="243"/>
                      </a:lnTo>
                      <a:lnTo>
                        <a:pt x="62" y="243"/>
                      </a:lnTo>
                      <a:lnTo>
                        <a:pt x="52" y="243"/>
                      </a:lnTo>
                      <a:lnTo>
                        <a:pt x="46" y="243"/>
                      </a:lnTo>
                      <a:lnTo>
                        <a:pt x="45" y="243"/>
                      </a:lnTo>
                      <a:lnTo>
                        <a:pt x="43" y="241"/>
                      </a:lnTo>
                      <a:lnTo>
                        <a:pt x="41" y="241"/>
                      </a:lnTo>
                      <a:lnTo>
                        <a:pt x="40" y="241"/>
                      </a:lnTo>
                      <a:lnTo>
                        <a:pt x="33" y="243"/>
                      </a:lnTo>
                      <a:lnTo>
                        <a:pt x="24" y="238"/>
                      </a:lnTo>
                      <a:lnTo>
                        <a:pt x="15" y="224"/>
                      </a:lnTo>
                      <a:lnTo>
                        <a:pt x="11" y="193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6" y="19"/>
                      </a:lnTo>
                      <a:lnTo>
                        <a:pt x="26" y="9"/>
                      </a:lnTo>
                      <a:lnTo>
                        <a:pt x="45" y="6"/>
                      </a:lnTo>
                      <a:lnTo>
                        <a:pt x="168" y="6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3" name="Freeform 629"/>
                <p:cNvSpPr>
                  <a:spLocks/>
                </p:cNvSpPr>
                <p:nvPr/>
              </p:nvSpPr>
              <p:spPr bwMode="auto">
                <a:xfrm>
                  <a:off x="2841" y="2975"/>
                  <a:ext cx="155" cy="118"/>
                </a:xfrm>
                <a:custGeom>
                  <a:avLst/>
                  <a:gdLst/>
                  <a:ahLst/>
                  <a:cxnLst>
                    <a:cxn ang="0">
                      <a:pos x="16" y="223"/>
                    </a:cxn>
                    <a:cxn ang="0">
                      <a:pos x="286" y="8"/>
                    </a:cxn>
                    <a:cxn ang="0">
                      <a:pos x="296" y="11"/>
                    </a:cxn>
                    <a:cxn ang="0">
                      <a:pos x="304" y="18"/>
                    </a:cxn>
                    <a:cxn ang="0">
                      <a:pos x="310" y="24"/>
                    </a:cxn>
                    <a:cxn ang="0">
                      <a:pos x="312" y="27"/>
                    </a:cxn>
                    <a:cxn ang="0">
                      <a:pos x="310" y="16"/>
                    </a:cxn>
                    <a:cxn ang="0">
                      <a:pos x="304" y="8"/>
                    </a:cxn>
                    <a:cxn ang="0">
                      <a:pos x="296" y="2"/>
                    </a:cxn>
                    <a:cxn ang="0">
                      <a:pos x="293" y="0"/>
                    </a:cxn>
                    <a:cxn ang="0">
                      <a:pos x="34" y="0"/>
                    </a:cxn>
                    <a:cxn ang="0">
                      <a:pos x="15" y="3"/>
                    </a:cxn>
                    <a:cxn ang="0">
                      <a:pos x="5" y="13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0" y="187"/>
                    </a:cxn>
                    <a:cxn ang="0">
                      <a:pos x="4" y="218"/>
                    </a:cxn>
                    <a:cxn ang="0">
                      <a:pos x="13" y="232"/>
                    </a:cxn>
                    <a:cxn ang="0">
                      <a:pos x="22" y="237"/>
                    </a:cxn>
                    <a:cxn ang="0">
                      <a:pos x="29" y="235"/>
                    </a:cxn>
                    <a:cxn ang="0">
                      <a:pos x="21" y="232"/>
                    </a:cxn>
                    <a:cxn ang="0">
                      <a:pos x="18" y="228"/>
                    </a:cxn>
                    <a:cxn ang="0">
                      <a:pos x="16" y="224"/>
                    </a:cxn>
                    <a:cxn ang="0">
                      <a:pos x="16" y="223"/>
                    </a:cxn>
                  </a:cxnLst>
                  <a:rect l="0" t="0" r="r" b="b"/>
                  <a:pathLst>
                    <a:path w="312" h="237">
                      <a:moveTo>
                        <a:pt x="16" y="223"/>
                      </a:moveTo>
                      <a:lnTo>
                        <a:pt x="286" y="8"/>
                      </a:lnTo>
                      <a:lnTo>
                        <a:pt x="296" y="11"/>
                      </a:lnTo>
                      <a:lnTo>
                        <a:pt x="304" y="18"/>
                      </a:lnTo>
                      <a:lnTo>
                        <a:pt x="310" y="24"/>
                      </a:lnTo>
                      <a:lnTo>
                        <a:pt x="312" y="27"/>
                      </a:lnTo>
                      <a:lnTo>
                        <a:pt x="310" y="16"/>
                      </a:lnTo>
                      <a:lnTo>
                        <a:pt x="304" y="8"/>
                      </a:lnTo>
                      <a:lnTo>
                        <a:pt x="296" y="2"/>
                      </a:lnTo>
                      <a:lnTo>
                        <a:pt x="293" y="0"/>
                      </a:lnTo>
                      <a:lnTo>
                        <a:pt x="34" y="0"/>
                      </a:lnTo>
                      <a:lnTo>
                        <a:pt x="15" y="3"/>
                      </a:lnTo>
                      <a:lnTo>
                        <a:pt x="5" y="13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187"/>
                      </a:lnTo>
                      <a:lnTo>
                        <a:pt x="4" y="218"/>
                      </a:lnTo>
                      <a:lnTo>
                        <a:pt x="13" y="232"/>
                      </a:lnTo>
                      <a:lnTo>
                        <a:pt x="22" y="237"/>
                      </a:lnTo>
                      <a:lnTo>
                        <a:pt x="29" y="235"/>
                      </a:lnTo>
                      <a:lnTo>
                        <a:pt x="21" y="232"/>
                      </a:lnTo>
                      <a:lnTo>
                        <a:pt x="18" y="228"/>
                      </a:lnTo>
                      <a:lnTo>
                        <a:pt x="16" y="224"/>
                      </a:lnTo>
                      <a:lnTo>
                        <a:pt x="16" y="223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4" name="Freeform 630"/>
                <p:cNvSpPr>
                  <a:spLocks/>
                </p:cNvSpPr>
                <p:nvPr/>
              </p:nvSpPr>
              <p:spPr bwMode="auto">
                <a:xfrm>
                  <a:off x="2839" y="2975"/>
                  <a:ext cx="168" cy="124"/>
                </a:xfrm>
                <a:custGeom>
                  <a:avLst/>
                  <a:gdLst/>
                  <a:ahLst/>
                  <a:cxnLst>
                    <a:cxn ang="0">
                      <a:pos x="332" y="235"/>
                    </a:cxn>
                    <a:cxn ang="0">
                      <a:pos x="330" y="237"/>
                    </a:cxn>
                    <a:cxn ang="0">
                      <a:pos x="327" y="240"/>
                    </a:cxn>
                    <a:cxn ang="0">
                      <a:pos x="321" y="245"/>
                    </a:cxn>
                    <a:cxn ang="0">
                      <a:pos x="308" y="247"/>
                    </a:cxn>
                    <a:cxn ang="0">
                      <a:pos x="0" y="247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48"/>
                    </a:cxn>
                    <a:cxn ang="0">
                      <a:pos x="0" y="250"/>
                    </a:cxn>
                    <a:cxn ang="0">
                      <a:pos x="2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" y="250"/>
                    </a:cxn>
                    <a:cxn ang="0">
                      <a:pos x="321" y="250"/>
                    </a:cxn>
                    <a:cxn ang="0">
                      <a:pos x="327" y="248"/>
                    </a:cxn>
                    <a:cxn ang="0">
                      <a:pos x="332" y="245"/>
                    </a:cxn>
                    <a:cxn ang="0">
                      <a:pos x="335" y="240"/>
                    </a:cxn>
                    <a:cxn ang="0">
                      <a:pos x="337" y="232"/>
                    </a:cxn>
                    <a:cxn ang="0">
                      <a:pos x="337" y="8"/>
                    </a:cxn>
                    <a:cxn ang="0">
                      <a:pos x="335" y="6"/>
                    </a:cxn>
                    <a:cxn ang="0">
                      <a:pos x="335" y="3"/>
                    </a:cxn>
                    <a:cxn ang="0">
                      <a:pos x="333" y="2"/>
                    </a:cxn>
                    <a:cxn ang="0">
                      <a:pos x="332" y="0"/>
                    </a:cxn>
                    <a:cxn ang="0">
                      <a:pos x="332" y="235"/>
                    </a:cxn>
                  </a:cxnLst>
                  <a:rect l="0" t="0" r="r" b="b"/>
                  <a:pathLst>
                    <a:path w="337" h="250">
                      <a:moveTo>
                        <a:pt x="332" y="235"/>
                      </a:moveTo>
                      <a:lnTo>
                        <a:pt x="330" y="237"/>
                      </a:lnTo>
                      <a:lnTo>
                        <a:pt x="327" y="240"/>
                      </a:lnTo>
                      <a:lnTo>
                        <a:pt x="321" y="245"/>
                      </a:lnTo>
                      <a:lnTo>
                        <a:pt x="308" y="247"/>
                      </a:lnTo>
                      <a:lnTo>
                        <a:pt x="0" y="247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48"/>
                      </a:lnTo>
                      <a:lnTo>
                        <a:pt x="0" y="250"/>
                      </a:lnTo>
                      <a:lnTo>
                        <a:pt x="2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" y="250"/>
                      </a:lnTo>
                      <a:lnTo>
                        <a:pt x="321" y="250"/>
                      </a:lnTo>
                      <a:lnTo>
                        <a:pt x="327" y="248"/>
                      </a:lnTo>
                      <a:lnTo>
                        <a:pt x="332" y="245"/>
                      </a:lnTo>
                      <a:lnTo>
                        <a:pt x="335" y="240"/>
                      </a:lnTo>
                      <a:lnTo>
                        <a:pt x="337" y="232"/>
                      </a:lnTo>
                      <a:lnTo>
                        <a:pt x="337" y="8"/>
                      </a:lnTo>
                      <a:lnTo>
                        <a:pt x="335" y="6"/>
                      </a:lnTo>
                      <a:lnTo>
                        <a:pt x="335" y="3"/>
                      </a:lnTo>
                      <a:lnTo>
                        <a:pt x="333" y="2"/>
                      </a:lnTo>
                      <a:lnTo>
                        <a:pt x="332" y="0"/>
                      </a:lnTo>
                      <a:lnTo>
                        <a:pt x="332" y="235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5" name="Freeform 631"/>
                <p:cNvSpPr>
                  <a:spLocks/>
                </p:cNvSpPr>
                <p:nvPr/>
              </p:nvSpPr>
              <p:spPr bwMode="auto">
                <a:xfrm>
                  <a:off x="2833" y="2969"/>
                  <a:ext cx="174" cy="130"/>
                </a:xfrm>
                <a:custGeom>
                  <a:avLst/>
                  <a:gdLst/>
                  <a:ahLst/>
                  <a:cxnLst>
                    <a:cxn ang="0">
                      <a:pos x="33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0" y="243"/>
                    </a:cxn>
                    <a:cxn ang="0">
                      <a:pos x="1" y="250"/>
                    </a:cxn>
                    <a:cxn ang="0">
                      <a:pos x="4" y="254"/>
                    </a:cxn>
                    <a:cxn ang="0">
                      <a:pos x="7" y="259"/>
                    </a:cxn>
                    <a:cxn ang="0">
                      <a:pos x="12" y="261"/>
                    </a:cxn>
                    <a:cxn ang="0">
                      <a:pos x="12" y="259"/>
                    </a:cxn>
                    <a:cxn ang="0">
                      <a:pos x="12" y="259"/>
                    </a:cxn>
                    <a:cxn ang="0">
                      <a:pos x="12" y="259"/>
                    </a:cxn>
                    <a:cxn ang="0">
                      <a:pos x="12" y="258"/>
                    </a:cxn>
                    <a:cxn ang="0">
                      <a:pos x="9" y="250"/>
                    </a:cxn>
                    <a:cxn ang="0">
                      <a:pos x="6" y="240"/>
                    </a:cxn>
                    <a:cxn ang="0">
                      <a:pos x="4" y="229"/>
                    </a:cxn>
                    <a:cxn ang="0">
                      <a:pos x="4" y="216"/>
                    </a:cxn>
                    <a:cxn ang="0">
                      <a:pos x="4" y="171"/>
                    </a:cxn>
                    <a:cxn ang="0">
                      <a:pos x="6" y="103"/>
                    </a:cxn>
                    <a:cxn ang="0">
                      <a:pos x="6" y="41"/>
                    </a:cxn>
                    <a:cxn ang="0">
                      <a:pos x="6" y="14"/>
                    </a:cxn>
                    <a:cxn ang="0">
                      <a:pos x="7" y="13"/>
                    </a:cxn>
                    <a:cxn ang="0">
                      <a:pos x="12" y="10"/>
                    </a:cxn>
                    <a:cxn ang="0">
                      <a:pos x="25" y="6"/>
                    </a:cxn>
                    <a:cxn ang="0">
                      <a:pos x="47" y="5"/>
                    </a:cxn>
                    <a:cxn ang="0">
                      <a:pos x="338" y="5"/>
                    </a:cxn>
                    <a:cxn ang="0">
                      <a:pos x="338" y="5"/>
                    </a:cxn>
                    <a:cxn ang="0">
                      <a:pos x="339" y="6"/>
                    </a:cxn>
                    <a:cxn ang="0">
                      <a:pos x="342" y="10"/>
                    </a:cxn>
                    <a:cxn ang="0">
                      <a:pos x="344" y="11"/>
                    </a:cxn>
                    <a:cxn ang="0">
                      <a:pos x="345" y="13"/>
                    </a:cxn>
                    <a:cxn ang="0">
                      <a:pos x="347" y="14"/>
                    </a:cxn>
                    <a:cxn ang="0">
                      <a:pos x="347" y="17"/>
                    </a:cxn>
                    <a:cxn ang="0">
                      <a:pos x="349" y="19"/>
                    </a:cxn>
                    <a:cxn ang="0">
                      <a:pos x="349" y="16"/>
                    </a:cxn>
                    <a:cxn ang="0">
                      <a:pos x="347" y="10"/>
                    </a:cxn>
                    <a:cxn ang="0">
                      <a:pos x="344" y="5"/>
                    </a:cxn>
                    <a:cxn ang="0">
                      <a:pos x="339" y="2"/>
                    </a:cxn>
                    <a:cxn ang="0">
                      <a:pos x="333" y="0"/>
                    </a:cxn>
                  </a:cxnLst>
                  <a:rect l="0" t="0" r="r" b="b"/>
                  <a:pathLst>
                    <a:path w="349" h="261">
                      <a:moveTo>
                        <a:pt x="333" y="0"/>
                      </a:move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0" y="243"/>
                      </a:lnTo>
                      <a:lnTo>
                        <a:pt x="1" y="250"/>
                      </a:lnTo>
                      <a:lnTo>
                        <a:pt x="4" y="254"/>
                      </a:lnTo>
                      <a:lnTo>
                        <a:pt x="7" y="259"/>
                      </a:lnTo>
                      <a:lnTo>
                        <a:pt x="12" y="261"/>
                      </a:lnTo>
                      <a:lnTo>
                        <a:pt x="12" y="259"/>
                      </a:lnTo>
                      <a:lnTo>
                        <a:pt x="12" y="259"/>
                      </a:lnTo>
                      <a:lnTo>
                        <a:pt x="12" y="259"/>
                      </a:lnTo>
                      <a:lnTo>
                        <a:pt x="12" y="258"/>
                      </a:lnTo>
                      <a:lnTo>
                        <a:pt x="9" y="250"/>
                      </a:lnTo>
                      <a:lnTo>
                        <a:pt x="6" y="240"/>
                      </a:lnTo>
                      <a:lnTo>
                        <a:pt x="4" y="229"/>
                      </a:lnTo>
                      <a:lnTo>
                        <a:pt x="4" y="216"/>
                      </a:lnTo>
                      <a:lnTo>
                        <a:pt x="4" y="171"/>
                      </a:lnTo>
                      <a:lnTo>
                        <a:pt x="6" y="103"/>
                      </a:lnTo>
                      <a:lnTo>
                        <a:pt x="6" y="41"/>
                      </a:lnTo>
                      <a:lnTo>
                        <a:pt x="6" y="14"/>
                      </a:lnTo>
                      <a:lnTo>
                        <a:pt x="7" y="13"/>
                      </a:lnTo>
                      <a:lnTo>
                        <a:pt x="12" y="10"/>
                      </a:lnTo>
                      <a:lnTo>
                        <a:pt x="25" y="6"/>
                      </a:lnTo>
                      <a:lnTo>
                        <a:pt x="47" y="5"/>
                      </a:lnTo>
                      <a:lnTo>
                        <a:pt x="338" y="5"/>
                      </a:lnTo>
                      <a:lnTo>
                        <a:pt x="338" y="5"/>
                      </a:lnTo>
                      <a:lnTo>
                        <a:pt x="339" y="6"/>
                      </a:lnTo>
                      <a:lnTo>
                        <a:pt x="342" y="10"/>
                      </a:lnTo>
                      <a:lnTo>
                        <a:pt x="344" y="11"/>
                      </a:lnTo>
                      <a:lnTo>
                        <a:pt x="345" y="13"/>
                      </a:lnTo>
                      <a:lnTo>
                        <a:pt x="347" y="14"/>
                      </a:lnTo>
                      <a:lnTo>
                        <a:pt x="347" y="17"/>
                      </a:lnTo>
                      <a:lnTo>
                        <a:pt x="349" y="19"/>
                      </a:lnTo>
                      <a:lnTo>
                        <a:pt x="349" y="16"/>
                      </a:lnTo>
                      <a:lnTo>
                        <a:pt x="347" y="10"/>
                      </a:lnTo>
                      <a:lnTo>
                        <a:pt x="344" y="5"/>
                      </a:lnTo>
                      <a:lnTo>
                        <a:pt x="339" y="2"/>
                      </a:lnTo>
                      <a:lnTo>
                        <a:pt x="333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6" name="Freeform 632"/>
                <p:cNvSpPr>
                  <a:spLocks/>
                </p:cNvSpPr>
                <p:nvPr/>
              </p:nvSpPr>
              <p:spPr bwMode="auto">
                <a:xfrm>
                  <a:off x="2849" y="2979"/>
                  <a:ext cx="147" cy="114"/>
                </a:xfrm>
                <a:custGeom>
                  <a:avLst/>
                  <a:gdLst/>
                  <a:ahLst/>
                  <a:cxnLst>
                    <a:cxn ang="0">
                      <a:pos x="296" y="19"/>
                    </a:cxn>
                    <a:cxn ang="0">
                      <a:pos x="294" y="16"/>
                    </a:cxn>
                    <a:cxn ang="0">
                      <a:pos x="288" y="10"/>
                    </a:cxn>
                    <a:cxn ang="0">
                      <a:pos x="280" y="3"/>
                    </a:cxn>
                    <a:cxn ang="0">
                      <a:pos x="270" y="0"/>
                    </a:cxn>
                    <a:cxn ang="0">
                      <a:pos x="0" y="215"/>
                    </a:cxn>
                    <a:cxn ang="0">
                      <a:pos x="0" y="216"/>
                    </a:cxn>
                    <a:cxn ang="0">
                      <a:pos x="2" y="220"/>
                    </a:cxn>
                    <a:cxn ang="0">
                      <a:pos x="5" y="224"/>
                    </a:cxn>
                    <a:cxn ang="0">
                      <a:pos x="13" y="227"/>
                    </a:cxn>
                    <a:cxn ang="0">
                      <a:pos x="14" y="227"/>
                    </a:cxn>
                    <a:cxn ang="0">
                      <a:pos x="16" y="227"/>
                    </a:cxn>
                    <a:cxn ang="0">
                      <a:pos x="18" y="229"/>
                    </a:cxn>
                    <a:cxn ang="0">
                      <a:pos x="19" y="229"/>
                    </a:cxn>
                    <a:cxn ang="0">
                      <a:pos x="25" y="229"/>
                    </a:cxn>
                    <a:cxn ang="0">
                      <a:pos x="35" y="229"/>
                    </a:cxn>
                    <a:cxn ang="0">
                      <a:pos x="49" y="229"/>
                    </a:cxn>
                    <a:cxn ang="0">
                      <a:pos x="66" y="229"/>
                    </a:cxn>
                    <a:cxn ang="0">
                      <a:pos x="87" y="229"/>
                    </a:cxn>
                    <a:cxn ang="0">
                      <a:pos x="108" y="229"/>
                    </a:cxn>
                    <a:cxn ang="0">
                      <a:pos x="130" y="229"/>
                    </a:cxn>
                    <a:cxn ang="0">
                      <a:pos x="153" y="229"/>
                    </a:cxn>
                    <a:cxn ang="0">
                      <a:pos x="175" y="229"/>
                    </a:cxn>
                    <a:cxn ang="0">
                      <a:pos x="198" y="229"/>
                    </a:cxn>
                    <a:cxn ang="0">
                      <a:pos x="218" y="229"/>
                    </a:cxn>
                    <a:cxn ang="0">
                      <a:pos x="237" y="229"/>
                    </a:cxn>
                    <a:cxn ang="0">
                      <a:pos x="251" y="229"/>
                    </a:cxn>
                    <a:cxn ang="0">
                      <a:pos x="264" y="229"/>
                    </a:cxn>
                    <a:cxn ang="0">
                      <a:pos x="270" y="229"/>
                    </a:cxn>
                    <a:cxn ang="0">
                      <a:pos x="273" y="229"/>
                    </a:cxn>
                    <a:cxn ang="0">
                      <a:pos x="277" y="229"/>
                    </a:cxn>
                    <a:cxn ang="0">
                      <a:pos x="284" y="226"/>
                    </a:cxn>
                    <a:cxn ang="0">
                      <a:pos x="292" y="220"/>
                    </a:cxn>
                    <a:cxn ang="0">
                      <a:pos x="296" y="205"/>
                    </a:cxn>
                    <a:cxn ang="0">
                      <a:pos x="296" y="19"/>
                    </a:cxn>
                  </a:cxnLst>
                  <a:rect l="0" t="0" r="r" b="b"/>
                  <a:pathLst>
                    <a:path w="296" h="229">
                      <a:moveTo>
                        <a:pt x="296" y="19"/>
                      </a:moveTo>
                      <a:lnTo>
                        <a:pt x="294" y="16"/>
                      </a:lnTo>
                      <a:lnTo>
                        <a:pt x="288" y="10"/>
                      </a:lnTo>
                      <a:lnTo>
                        <a:pt x="280" y="3"/>
                      </a:lnTo>
                      <a:lnTo>
                        <a:pt x="270" y="0"/>
                      </a:lnTo>
                      <a:lnTo>
                        <a:pt x="0" y="215"/>
                      </a:lnTo>
                      <a:lnTo>
                        <a:pt x="0" y="216"/>
                      </a:lnTo>
                      <a:lnTo>
                        <a:pt x="2" y="220"/>
                      </a:lnTo>
                      <a:lnTo>
                        <a:pt x="5" y="224"/>
                      </a:lnTo>
                      <a:lnTo>
                        <a:pt x="13" y="227"/>
                      </a:lnTo>
                      <a:lnTo>
                        <a:pt x="14" y="227"/>
                      </a:lnTo>
                      <a:lnTo>
                        <a:pt x="16" y="227"/>
                      </a:lnTo>
                      <a:lnTo>
                        <a:pt x="18" y="229"/>
                      </a:lnTo>
                      <a:lnTo>
                        <a:pt x="19" y="229"/>
                      </a:lnTo>
                      <a:lnTo>
                        <a:pt x="25" y="229"/>
                      </a:lnTo>
                      <a:lnTo>
                        <a:pt x="35" y="229"/>
                      </a:lnTo>
                      <a:lnTo>
                        <a:pt x="49" y="229"/>
                      </a:lnTo>
                      <a:lnTo>
                        <a:pt x="66" y="229"/>
                      </a:lnTo>
                      <a:lnTo>
                        <a:pt x="87" y="229"/>
                      </a:lnTo>
                      <a:lnTo>
                        <a:pt x="108" y="229"/>
                      </a:lnTo>
                      <a:lnTo>
                        <a:pt x="130" y="229"/>
                      </a:lnTo>
                      <a:lnTo>
                        <a:pt x="153" y="229"/>
                      </a:lnTo>
                      <a:lnTo>
                        <a:pt x="175" y="229"/>
                      </a:lnTo>
                      <a:lnTo>
                        <a:pt x="198" y="229"/>
                      </a:lnTo>
                      <a:lnTo>
                        <a:pt x="218" y="229"/>
                      </a:lnTo>
                      <a:lnTo>
                        <a:pt x="237" y="229"/>
                      </a:lnTo>
                      <a:lnTo>
                        <a:pt x="251" y="229"/>
                      </a:lnTo>
                      <a:lnTo>
                        <a:pt x="264" y="229"/>
                      </a:lnTo>
                      <a:lnTo>
                        <a:pt x="270" y="229"/>
                      </a:lnTo>
                      <a:lnTo>
                        <a:pt x="273" y="229"/>
                      </a:lnTo>
                      <a:lnTo>
                        <a:pt x="277" y="229"/>
                      </a:lnTo>
                      <a:lnTo>
                        <a:pt x="284" y="226"/>
                      </a:lnTo>
                      <a:lnTo>
                        <a:pt x="292" y="220"/>
                      </a:lnTo>
                      <a:lnTo>
                        <a:pt x="296" y="205"/>
                      </a:lnTo>
                      <a:lnTo>
                        <a:pt x="296" y="19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7" name="Freeform 633"/>
                <p:cNvSpPr>
                  <a:spLocks/>
                </p:cNvSpPr>
                <p:nvPr/>
              </p:nvSpPr>
              <p:spPr bwMode="auto">
                <a:xfrm>
                  <a:off x="2845" y="2978"/>
                  <a:ext cx="147" cy="113"/>
                </a:xfrm>
                <a:custGeom>
                  <a:avLst/>
                  <a:gdLst/>
                  <a:ahLst/>
                  <a:cxnLst>
                    <a:cxn ang="0">
                      <a:pos x="24" y="226"/>
                    </a:cxn>
                    <a:cxn ang="0">
                      <a:pos x="14" y="225"/>
                    </a:cxn>
                    <a:cxn ang="0">
                      <a:pos x="6" y="218"/>
                    </a:cxn>
                    <a:cxn ang="0">
                      <a:pos x="1" y="211"/>
                    </a:cxn>
                    <a:cxn ang="0">
                      <a:pos x="0" y="201"/>
                    </a:cxn>
                    <a:cxn ang="0">
                      <a:pos x="0" y="24"/>
                    </a:cxn>
                    <a:cxn ang="0">
                      <a:pos x="1" y="15"/>
                    </a:cxn>
                    <a:cxn ang="0">
                      <a:pos x="6" y="7"/>
                    </a:cxn>
                    <a:cxn ang="0">
                      <a:pos x="14" y="2"/>
                    </a:cxn>
                    <a:cxn ang="0">
                      <a:pos x="24" y="0"/>
                    </a:cxn>
                    <a:cxn ang="0">
                      <a:pos x="268" y="0"/>
                    </a:cxn>
                    <a:cxn ang="0">
                      <a:pos x="278" y="2"/>
                    </a:cxn>
                    <a:cxn ang="0">
                      <a:pos x="286" y="7"/>
                    </a:cxn>
                    <a:cxn ang="0">
                      <a:pos x="292" y="15"/>
                    </a:cxn>
                    <a:cxn ang="0">
                      <a:pos x="294" y="24"/>
                    </a:cxn>
                    <a:cxn ang="0">
                      <a:pos x="294" y="201"/>
                    </a:cxn>
                    <a:cxn ang="0">
                      <a:pos x="292" y="211"/>
                    </a:cxn>
                    <a:cxn ang="0">
                      <a:pos x="286" y="218"/>
                    </a:cxn>
                    <a:cxn ang="0">
                      <a:pos x="278" y="225"/>
                    </a:cxn>
                    <a:cxn ang="0">
                      <a:pos x="268" y="226"/>
                    </a:cxn>
                    <a:cxn ang="0">
                      <a:pos x="24" y="226"/>
                    </a:cxn>
                  </a:cxnLst>
                  <a:rect l="0" t="0" r="r" b="b"/>
                  <a:pathLst>
                    <a:path w="294" h="226">
                      <a:moveTo>
                        <a:pt x="24" y="226"/>
                      </a:moveTo>
                      <a:lnTo>
                        <a:pt x="14" y="225"/>
                      </a:lnTo>
                      <a:lnTo>
                        <a:pt x="6" y="218"/>
                      </a:lnTo>
                      <a:lnTo>
                        <a:pt x="1" y="211"/>
                      </a:lnTo>
                      <a:lnTo>
                        <a:pt x="0" y="201"/>
                      </a:lnTo>
                      <a:lnTo>
                        <a:pt x="0" y="24"/>
                      </a:lnTo>
                      <a:lnTo>
                        <a:pt x="1" y="15"/>
                      </a:lnTo>
                      <a:lnTo>
                        <a:pt x="6" y="7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268" y="0"/>
                      </a:lnTo>
                      <a:lnTo>
                        <a:pt x="278" y="2"/>
                      </a:lnTo>
                      <a:lnTo>
                        <a:pt x="286" y="7"/>
                      </a:lnTo>
                      <a:lnTo>
                        <a:pt x="292" y="15"/>
                      </a:lnTo>
                      <a:lnTo>
                        <a:pt x="294" y="24"/>
                      </a:lnTo>
                      <a:lnTo>
                        <a:pt x="294" y="201"/>
                      </a:lnTo>
                      <a:lnTo>
                        <a:pt x="292" y="211"/>
                      </a:lnTo>
                      <a:lnTo>
                        <a:pt x="286" y="218"/>
                      </a:lnTo>
                      <a:lnTo>
                        <a:pt x="278" y="225"/>
                      </a:lnTo>
                      <a:lnTo>
                        <a:pt x="268" y="226"/>
                      </a:lnTo>
                      <a:lnTo>
                        <a:pt x="24" y="2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" name="Freeform 634"/>
                <p:cNvSpPr>
                  <a:spLocks/>
                </p:cNvSpPr>
                <p:nvPr/>
              </p:nvSpPr>
              <p:spPr bwMode="auto">
                <a:xfrm>
                  <a:off x="2851" y="2983"/>
                  <a:ext cx="136" cy="102"/>
                </a:xfrm>
                <a:custGeom>
                  <a:avLst/>
                  <a:gdLst/>
                  <a:ahLst/>
                  <a:cxnLst>
                    <a:cxn ang="0">
                      <a:pos x="257" y="203"/>
                    </a:cxn>
                    <a:cxn ang="0">
                      <a:pos x="264" y="202"/>
                    </a:cxn>
                    <a:cxn ang="0">
                      <a:pos x="267" y="199"/>
                    </a:cxn>
                    <a:cxn ang="0">
                      <a:pos x="270" y="195"/>
                    </a:cxn>
                    <a:cxn ang="0">
                      <a:pos x="272" y="189"/>
                    </a:cxn>
                    <a:cxn ang="0">
                      <a:pos x="272" y="12"/>
                    </a:cxn>
                    <a:cxn ang="0">
                      <a:pos x="270" y="7"/>
                    </a:cxn>
                    <a:cxn ang="0">
                      <a:pos x="267" y="3"/>
                    </a:cxn>
                    <a:cxn ang="0">
                      <a:pos x="264" y="1"/>
                    </a:cxn>
                    <a:cxn ang="0">
                      <a:pos x="257" y="0"/>
                    </a:cxn>
                    <a:cxn ang="0">
                      <a:pos x="13" y="0"/>
                    </a:cxn>
                    <a:cxn ang="0">
                      <a:pos x="8" y="1"/>
                    </a:cxn>
                    <a:cxn ang="0">
                      <a:pos x="5" y="3"/>
                    </a:cxn>
                    <a:cxn ang="0">
                      <a:pos x="1" y="7"/>
                    </a:cxn>
                    <a:cxn ang="0">
                      <a:pos x="0" y="12"/>
                    </a:cxn>
                    <a:cxn ang="0">
                      <a:pos x="0" y="189"/>
                    </a:cxn>
                    <a:cxn ang="0">
                      <a:pos x="1" y="195"/>
                    </a:cxn>
                    <a:cxn ang="0">
                      <a:pos x="5" y="199"/>
                    </a:cxn>
                    <a:cxn ang="0">
                      <a:pos x="8" y="202"/>
                    </a:cxn>
                    <a:cxn ang="0">
                      <a:pos x="13" y="203"/>
                    </a:cxn>
                    <a:cxn ang="0">
                      <a:pos x="257" y="203"/>
                    </a:cxn>
                  </a:cxnLst>
                  <a:rect l="0" t="0" r="r" b="b"/>
                  <a:pathLst>
                    <a:path w="272" h="203">
                      <a:moveTo>
                        <a:pt x="257" y="203"/>
                      </a:moveTo>
                      <a:lnTo>
                        <a:pt x="264" y="202"/>
                      </a:lnTo>
                      <a:lnTo>
                        <a:pt x="267" y="199"/>
                      </a:lnTo>
                      <a:lnTo>
                        <a:pt x="270" y="195"/>
                      </a:lnTo>
                      <a:lnTo>
                        <a:pt x="272" y="189"/>
                      </a:lnTo>
                      <a:lnTo>
                        <a:pt x="272" y="12"/>
                      </a:lnTo>
                      <a:lnTo>
                        <a:pt x="270" y="7"/>
                      </a:lnTo>
                      <a:lnTo>
                        <a:pt x="267" y="3"/>
                      </a:lnTo>
                      <a:lnTo>
                        <a:pt x="264" y="1"/>
                      </a:lnTo>
                      <a:lnTo>
                        <a:pt x="257" y="0"/>
                      </a:lnTo>
                      <a:lnTo>
                        <a:pt x="13" y="0"/>
                      </a:lnTo>
                      <a:lnTo>
                        <a:pt x="8" y="1"/>
                      </a:lnTo>
                      <a:lnTo>
                        <a:pt x="5" y="3"/>
                      </a:lnTo>
                      <a:lnTo>
                        <a:pt x="1" y="7"/>
                      </a:lnTo>
                      <a:lnTo>
                        <a:pt x="0" y="12"/>
                      </a:lnTo>
                      <a:lnTo>
                        <a:pt x="0" y="189"/>
                      </a:lnTo>
                      <a:lnTo>
                        <a:pt x="1" y="195"/>
                      </a:lnTo>
                      <a:lnTo>
                        <a:pt x="5" y="199"/>
                      </a:lnTo>
                      <a:lnTo>
                        <a:pt x="8" y="202"/>
                      </a:lnTo>
                      <a:lnTo>
                        <a:pt x="13" y="203"/>
                      </a:lnTo>
                      <a:lnTo>
                        <a:pt x="257" y="20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9" name="Freeform 635"/>
                <p:cNvSpPr>
                  <a:spLocks/>
                </p:cNvSpPr>
                <p:nvPr/>
              </p:nvSpPr>
              <p:spPr bwMode="auto">
                <a:xfrm>
                  <a:off x="2856" y="3103"/>
                  <a:ext cx="132" cy="21"/>
                </a:xfrm>
                <a:custGeom>
                  <a:avLst/>
                  <a:gdLst/>
                  <a:ahLst/>
                  <a:cxnLst>
                    <a:cxn ang="0">
                      <a:pos x="232" y="21"/>
                    </a:cxn>
                    <a:cxn ang="0">
                      <a:pos x="201" y="41"/>
                    </a:cxn>
                    <a:cxn ang="0">
                      <a:pos x="197" y="43"/>
                    </a:cxn>
                    <a:cxn ang="0">
                      <a:pos x="194" y="43"/>
                    </a:cxn>
                    <a:cxn ang="0">
                      <a:pos x="55" y="43"/>
                    </a:cxn>
                    <a:cxn ang="0">
                      <a:pos x="50" y="43"/>
                    </a:cxn>
                    <a:cxn ang="0">
                      <a:pos x="47" y="39"/>
                    </a:cxn>
                    <a:cxn ang="0">
                      <a:pos x="22" y="19"/>
                    </a:cxn>
                    <a:cxn ang="0">
                      <a:pos x="0" y="0"/>
                    </a:cxn>
                    <a:cxn ang="0">
                      <a:pos x="30" y="0"/>
                    </a:cxn>
                    <a:cxn ang="0">
                      <a:pos x="226" y="0"/>
                    </a:cxn>
                    <a:cxn ang="0">
                      <a:pos x="264" y="0"/>
                    </a:cxn>
                    <a:cxn ang="0">
                      <a:pos x="232" y="21"/>
                    </a:cxn>
                  </a:cxnLst>
                  <a:rect l="0" t="0" r="r" b="b"/>
                  <a:pathLst>
                    <a:path w="264" h="43">
                      <a:moveTo>
                        <a:pt x="232" y="21"/>
                      </a:moveTo>
                      <a:lnTo>
                        <a:pt x="201" y="41"/>
                      </a:lnTo>
                      <a:lnTo>
                        <a:pt x="197" y="43"/>
                      </a:lnTo>
                      <a:lnTo>
                        <a:pt x="194" y="43"/>
                      </a:lnTo>
                      <a:lnTo>
                        <a:pt x="55" y="43"/>
                      </a:lnTo>
                      <a:lnTo>
                        <a:pt x="50" y="43"/>
                      </a:lnTo>
                      <a:lnTo>
                        <a:pt x="47" y="39"/>
                      </a:lnTo>
                      <a:lnTo>
                        <a:pt x="22" y="19"/>
                      </a:lnTo>
                      <a:lnTo>
                        <a:pt x="0" y="0"/>
                      </a:lnTo>
                      <a:lnTo>
                        <a:pt x="30" y="0"/>
                      </a:lnTo>
                      <a:lnTo>
                        <a:pt x="226" y="0"/>
                      </a:lnTo>
                      <a:lnTo>
                        <a:pt x="264" y="0"/>
                      </a:lnTo>
                      <a:lnTo>
                        <a:pt x="23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0" name="Freeform 636"/>
                <p:cNvSpPr>
                  <a:spLocks/>
                </p:cNvSpPr>
                <p:nvPr/>
              </p:nvSpPr>
              <p:spPr bwMode="auto">
                <a:xfrm>
                  <a:off x="2871" y="3108"/>
                  <a:ext cx="75" cy="10"/>
                </a:xfrm>
                <a:custGeom>
                  <a:avLst/>
                  <a:gdLst/>
                  <a:ahLst/>
                  <a:cxnLst>
                    <a:cxn ang="0">
                      <a:pos x="25" y="21"/>
                    </a:cxn>
                    <a:cxn ang="0">
                      <a:pos x="150" y="21"/>
                    </a:cxn>
                    <a:cxn ang="0">
                      <a:pos x="150" y="21"/>
                    </a:cxn>
                    <a:cxn ang="0">
                      <a:pos x="36" y="19"/>
                    </a:cxn>
                    <a:cxn ang="0">
                      <a:pos x="27" y="0"/>
                    </a:cxn>
                    <a:cxn ang="0">
                      <a:pos x="0" y="0"/>
                    </a:cxn>
                    <a:cxn ang="0">
                      <a:pos x="25" y="21"/>
                    </a:cxn>
                  </a:cxnLst>
                  <a:rect l="0" t="0" r="r" b="b"/>
                  <a:pathLst>
                    <a:path w="150" h="21">
                      <a:moveTo>
                        <a:pt x="25" y="21"/>
                      </a:moveTo>
                      <a:lnTo>
                        <a:pt x="150" y="21"/>
                      </a:lnTo>
                      <a:lnTo>
                        <a:pt x="150" y="21"/>
                      </a:lnTo>
                      <a:lnTo>
                        <a:pt x="36" y="19"/>
                      </a:lnTo>
                      <a:lnTo>
                        <a:pt x="27" y="0"/>
                      </a:lnTo>
                      <a:lnTo>
                        <a:pt x="0" y="0"/>
                      </a:lnTo>
                      <a:lnTo>
                        <a:pt x="25" y="21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1" name="Freeform 637"/>
                <p:cNvSpPr>
                  <a:spLocks/>
                </p:cNvSpPr>
                <p:nvPr/>
              </p:nvSpPr>
              <p:spPr bwMode="auto">
                <a:xfrm>
                  <a:off x="2885" y="3108"/>
                  <a:ext cx="71" cy="10"/>
                </a:xfrm>
                <a:custGeom>
                  <a:avLst/>
                  <a:gdLst/>
                  <a:ahLst/>
                  <a:cxnLst>
                    <a:cxn ang="0">
                      <a:pos x="123" y="21"/>
                    </a:cxn>
                    <a:cxn ang="0">
                      <a:pos x="142" y="0"/>
                    </a:cxn>
                    <a:cxn ang="0">
                      <a:pos x="0" y="0"/>
                    </a:cxn>
                    <a:cxn ang="0">
                      <a:pos x="9" y="19"/>
                    </a:cxn>
                    <a:cxn ang="0">
                      <a:pos x="123" y="21"/>
                    </a:cxn>
                  </a:cxnLst>
                  <a:rect l="0" t="0" r="r" b="b"/>
                  <a:pathLst>
                    <a:path w="142" h="21">
                      <a:moveTo>
                        <a:pt x="123" y="21"/>
                      </a:moveTo>
                      <a:lnTo>
                        <a:pt x="142" y="0"/>
                      </a:lnTo>
                      <a:lnTo>
                        <a:pt x="0" y="0"/>
                      </a:lnTo>
                      <a:lnTo>
                        <a:pt x="9" y="19"/>
                      </a:lnTo>
                      <a:lnTo>
                        <a:pt x="123" y="2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2" name="Freeform 638"/>
                <p:cNvSpPr>
                  <a:spLocks/>
                </p:cNvSpPr>
                <p:nvPr/>
              </p:nvSpPr>
              <p:spPr bwMode="auto">
                <a:xfrm>
                  <a:off x="2946" y="3108"/>
                  <a:ext cx="23" cy="1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14" y="21"/>
                    </a:cxn>
                    <a:cxn ang="0">
                      <a:pos x="46" y="0"/>
                    </a:cxn>
                    <a:cxn ang="0">
                      <a:pos x="19" y="0"/>
                    </a:cxn>
                    <a:cxn ang="0">
                      <a:pos x="0" y="21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46" h="21">
                      <a:moveTo>
                        <a:pt x="0" y="21"/>
                      </a:moveTo>
                      <a:lnTo>
                        <a:pt x="14" y="21"/>
                      </a:lnTo>
                      <a:lnTo>
                        <a:pt x="46" y="0"/>
                      </a:lnTo>
                      <a:lnTo>
                        <a:pt x="19" y="0"/>
                      </a:lnTo>
                      <a:lnTo>
                        <a:pt x="0" y="21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solidFill>
                  <a:srgbClr val="3366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3" name="Freeform 639"/>
                <p:cNvSpPr>
                  <a:spLocks/>
                </p:cNvSpPr>
                <p:nvPr/>
              </p:nvSpPr>
              <p:spPr bwMode="auto">
                <a:xfrm>
                  <a:off x="2809" y="3117"/>
                  <a:ext cx="228" cy="58"/>
                </a:xfrm>
                <a:custGeom>
                  <a:avLst/>
                  <a:gdLst/>
                  <a:ahLst/>
                  <a:cxnLst>
                    <a:cxn ang="0">
                      <a:pos x="24" y="117"/>
                    </a:cxn>
                    <a:cxn ang="0">
                      <a:pos x="14" y="116"/>
                    </a:cxn>
                    <a:cxn ang="0">
                      <a:pos x="8" y="109"/>
                    </a:cxn>
                    <a:cxn ang="0">
                      <a:pos x="2" y="102"/>
                    </a:cxn>
                    <a:cxn ang="0">
                      <a:pos x="0" y="92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4" y="2"/>
                    </a:cxn>
                    <a:cxn ang="0">
                      <a:pos x="24" y="0"/>
                    </a:cxn>
                    <a:cxn ang="0">
                      <a:pos x="431" y="0"/>
                    </a:cxn>
                    <a:cxn ang="0">
                      <a:pos x="441" y="2"/>
                    </a:cxn>
                    <a:cxn ang="0">
                      <a:pos x="449" y="8"/>
                    </a:cxn>
                    <a:cxn ang="0">
                      <a:pos x="455" y="16"/>
                    </a:cxn>
                    <a:cxn ang="0">
                      <a:pos x="457" y="26"/>
                    </a:cxn>
                    <a:cxn ang="0">
                      <a:pos x="457" y="92"/>
                    </a:cxn>
                    <a:cxn ang="0">
                      <a:pos x="455" y="102"/>
                    </a:cxn>
                    <a:cxn ang="0">
                      <a:pos x="449" y="109"/>
                    </a:cxn>
                    <a:cxn ang="0">
                      <a:pos x="441" y="116"/>
                    </a:cxn>
                    <a:cxn ang="0">
                      <a:pos x="431" y="117"/>
                    </a:cxn>
                    <a:cxn ang="0">
                      <a:pos x="24" y="117"/>
                    </a:cxn>
                  </a:cxnLst>
                  <a:rect l="0" t="0" r="r" b="b"/>
                  <a:pathLst>
                    <a:path w="457" h="117">
                      <a:moveTo>
                        <a:pt x="24" y="117"/>
                      </a:moveTo>
                      <a:lnTo>
                        <a:pt x="14" y="116"/>
                      </a:lnTo>
                      <a:lnTo>
                        <a:pt x="8" y="109"/>
                      </a:lnTo>
                      <a:lnTo>
                        <a:pt x="2" y="102"/>
                      </a:lnTo>
                      <a:lnTo>
                        <a:pt x="0" y="92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4" y="2"/>
                      </a:lnTo>
                      <a:lnTo>
                        <a:pt x="24" y="0"/>
                      </a:lnTo>
                      <a:lnTo>
                        <a:pt x="431" y="0"/>
                      </a:lnTo>
                      <a:lnTo>
                        <a:pt x="441" y="2"/>
                      </a:lnTo>
                      <a:lnTo>
                        <a:pt x="449" y="8"/>
                      </a:lnTo>
                      <a:lnTo>
                        <a:pt x="455" y="16"/>
                      </a:lnTo>
                      <a:lnTo>
                        <a:pt x="457" y="26"/>
                      </a:lnTo>
                      <a:lnTo>
                        <a:pt x="457" y="92"/>
                      </a:lnTo>
                      <a:lnTo>
                        <a:pt x="455" y="102"/>
                      </a:lnTo>
                      <a:lnTo>
                        <a:pt x="449" y="109"/>
                      </a:lnTo>
                      <a:lnTo>
                        <a:pt x="441" y="116"/>
                      </a:lnTo>
                      <a:lnTo>
                        <a:pt x="431" y="117"/>
                      </a:lnTo>
                      <a:lnTo>
                        <a:pt x="24" y="1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4" name="Freeform 640"/>
                <p:cNvSpPr>
                  <a:spLocks/>
                </p:cNvSpPr>
                <p:nvPr/>
              </p:nvSpPr>
              <p:spPr bwMode="auto">
                <a:xfrm>
                  <a:off x="2992" y="3127"/>
                  <a:ext cx="37" cy="30"/>
                </a:xfrm>
                <a:custGeom>
                  <a:avLst/>
                  <a:gdLst/>
                  <a:ahLst/>
                  <a:cxnLst>
                    <a:cxn ang="0">
                      <a:pos x="0" y="35"/>
                    </a:cxn>
                    <a:cxn ang="0">
                      <a:pos x="0" y="60"/>
                    </a:cxn>
                    <a:cxn ang="0">
                      <a:pos x="12" y="60"/>
                    </a:cxn>
                    <a:cxn ang="0">
                      <a:pos x="23" y="60"/>
                    </a:cxn>
                    <a:cxn ang="0">
                      <a:pos x="33" y="60"/>
                    </a:cxn>
                    <a:cxn ang="0">
                      <a:pos x="41" y="60"/>
                    </a:cxn>
                    <a:cxn ang="0">
                      <a:pos x="47" y="60"/>
                    </a:cxn>
                    <a:cxn ang="0">
                      <a:pos x="52" y="60"/>
                    </a:cxn>
                    <a:cxn ang="0">
                      <a:pos x="55" y="60"/>
                    </a:cxn>
                    <a:cxn ang="0">
                      <a:pos x="56" y="60"/>
                    </a:cxn>
                    <a:cxn ang="0">
                      <a:pos x="60" y="58"/>
                    </a:cxn>
                    <a:cxn ang="0">
                      <a:pos x="64" y="54"/>
                    </a:cxn>
                    <a:cxn ang="0">
                      <a:pos x="69" y="46"/>
                    </a:cxn>
                    <a:cxn ang="0">
                      <a:pos x="72" y="35"/>
                    </a:cxn>
                    <a:cxn ang="0">
                      <a:pos x="72" y="22"/>
                    </a:cxn>
                    <a:cxn ang="0">
                      <a:pos x="71" y="11"/>
                    </a:cxn>
                    <a:cxn ang="0">
                      <a:pos x="68" y="3"/>
                    </a:cxn>
                    <a:cxn ang="0">
                      <a:pos x="68" y="0"/>
                    </a:cxn>
                    <a:cxn ang="0">
                      <a:pos x="66" y="0"/>
                    </a:cxn>
                    <a:cxn ang="0">
                      <a:pos x="63" y="0"/>
                    </a:cxn>
                    <a:cxn ang="0">
                      <a:pos x="56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1" y="9"/>
                    </a:cxn>
                    <a:cxn ang="0">
                      <a:pos x="20" y="11"/>
                    </a:cxn>
                    <a:cxn ang="0">
                      <a:pos x="26" y="16"/>
                    </a:cxn>
                    <a:cxn ang="0">
                      <a:pos x="30" y="21"/>
                    </a:cxn>
                    <a:cxn ang="0">
                      <a:pos x="26" y="27"/>
                    </a:cxn>
                    <a:cxn ang="0">
                      <a:pos x="20" y="30"/>
                    </a:cxn>
                    <a:cxn ang="0">
                      <a:pos x="11" y="33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72" h="60">
                      <a:moveTo>
                        <a:pt x="0" y="35"/>
                      </a:moveTo>
                      <a:lnTo>
                        <a:pt x="0" y="60"/>
                      </a:lnTo>
                      <a:lnTo>
                        <a:pt x="12" y="60"/>
                      </a:lnTo>
                      <a:lnTo>
                        <a:pt x="23" y="60"/>
                      </a:lnTo>
                      <a:lnTo>
                        <a:pt x="33" y="60"/>
                      </a:lnTo>
                      <a:lnTo>
                        <a:pt x="41" y="60"/>
                      </a:lnTo>
                      <a:lnTo>
                        <a:pt x="47" y="60"/>
                      </a:lnTo>
                      <a:lnTo>
                        <a:pt x="52" y="60"/>
                      </a:lnTo>
                      <a:lnTo>
                        <a:pt x="55" y="60"/>
                      </a:lnTo>
                      <a:lnTo>
                        <a:pt x="56" y="60"/>
                      </a:lnTo>
                      <a:lnTo>
                        <a:pt x="60" y="58"/>
                      </a:lnTo>
                      <a:lnTo>
                        <a:pt x="64" y="54"/>
                      </a:lnTo>
                      <a:lnTo>
                        <a:pt x="69" y="46"/>
                      </a:lnTo>
                      <a:lnTo>
                        <a:pt x="72" y="35"/>
                      </a:lnTo>
                      <a:lnTo>
                        <a:pt x="72" y="22"/>
                      </a:lnTo>
                      <a:lnTo>
                        <a:pt x="71" y="11"/>
                      </a:lnTo>
                      <a:lnTo>
                        <a:pt x="68" y="3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3" y="0"/>
                      </a:lnTo>
                      <a:lnTo>
                        <a:pt x="56" y="0"/>
                      </a:lnTo>
                      <a:lnTo>
                        <a:pt x="49" y="0"/>
                      </a:lnTo>
                      <a:lnTo>
                        <a:pt x="39" y="0"/>
                      </a:lnTo>
                      <a:lnTo>
                        <a:pt x="28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11" y="9"/>
                      </a:lnTo>
                      <a:lnTo>
                        <a:pt x="20" y="11"/>
                      </a:lnTo>
                      <a:lnTo>
                        <a:pt x="26" y="16"/>
                      </a:lnTo>
                      <a:lnTo>
                        <a:pt x="30" y="21"/>
                      </a:lnTo>
                      <a:lnTo>
                        <a:pt x="26" y="27"/>
                      </a:lnTo>
                      <a:lnTo>
                        <a:pt x="20" y="30"/>
                      </a:lnTo>
                      <a:lnTo>
                        <a:pt x="11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5" name="Freeform 641"/>
                <p:cNvSpPr>
                  <a:spLocks/>
                </p:cNvSpPr>
                <p:nvPr/>
              </p:nvSpPr>
              <p:spPr bwMode="auto">
                <a:xfrm>
                  <a:off x="2819" y="3127"/>
                  <a:ext cx="173" cy="43"/>
                </a:xfrm>
                <a:custGeom>
                  <a:avLst/>
                  <a:gdLst/>
                  <a:ahLst/>
                  <a:cxnLst>
                    <a:cxn ang="0">
                      <a:pos x="348" y="0"/>
                    </a:cxn>
                    <a:cxn ang="0">
                      <a:pos x="303" y="0"/>
                    </a:cxn>
                    <a:cxn ang="0">
                      <a:pos x="254" y="0"/>
                    </a:cxn>
                    <a:cxn ang="0">
                      <a:pos x="202" y="0"/>
                    </a:cxn>
                    <a:cxn ang="0">
                      <a:pos x="152" y="0"/>
                    </a:cxn>
                    <a:cxn ang="0">
                      <a:pos x="104" y="0"/>
                    </a:cxn>
                    <a:cxn ang="0">
                      <a:pos x="66" y="0"/>
                    </a:cxn>
                    <a:cxn ang="0">
                      <a:pos x="38" y="0"/>
                    </a:cxn>
                    <a:cxn ang="0">
                      <a:pos x="24" y="0"/>
                    </a:cxn>
                    <a:cxn ang="0">
                      <a:pos x="5" y="2"/>
                    </a:cxn>
                    <a:cxn ang="0">
                      <a:pos x="0" y="5"/>
                    </a:cxn>
                    <a:cxn ang="0">
                      <a:pos x="0" y="13"/>
                    </a:cxn>
                    <a:cxn ang="0">
                      <a:pos x="0" y="46"/>
                    </a:cxn>
                    <a:cxn ang="0">
                      <a:pos x="3" y="77"/>
                    </a:cxn>
                    <a:cxn ang="0">
                      <a:pos x="5" y="85"/>
                    </a:cxn>
                    <a:cxn ang="0">
                      <a:pos x="11" y="73"/>
                    </a:cxn>
                    <a:cxn ang="0">
                      <a:pos x="21" y="60"/>
                    </a:cxn>
                    <a:cxn ang="0">
                      <a:pos x="29" y="58"/>
                    </a:cxn>
                    <a:cxn ang="0">
                      <a:pos x="40" y="58"/>
                    </a:cxn>
                    <a:cxn ang="0">
                      <a:pos x="55" y="57"/>
                    </a:cxn>
                    <a:cxn ang="0">
                      <a:pos x="73" y="57"/>
                    </a:cxn>
                    <a:cxn ang="0">
                      <a:pos x="85" y="57"/>
                    </a:cxn>
                    <a:cxn ang="0">
                      <a:pos x="111" y="57"/>
                    </a:cxn>
                    <a:cxn ang="0">
                      <a:pos x="144" y="57"/>
                    </a:cxn>
                    <a:cxn ang="0">
                      <a:pos x="183" y="58"/>
                    </a:cxn>
                    <a:cxn ang="0">
                      <a:pos x="226" y="58"/>
                    </a:cxn>
                    <a:cxn ang="0">
                      <a:pos x="269" y="58"/>
                    </a:cxn>
                    <a:cxn ang="0">
                      <a:pos x="311" y="60"/>
                    </a:cxn>
                    <a:cxn ang="0">
                      <a:pos x="348" y="60"/>
                    </a:cxn>
                    <a:cxn ang="0">
                      <a:pos x="337" y="33"/>
                    </a:cxn>
                    <a:cxn ang="0">
                      <a:pos x="321" y="27"/>
                    </a:cxn>
                    <a:cxn ang="0">
                      <a:pos x="321" y="16"/>
                    </a:cxn>
                    <a:cxn ang="0">
                      <a:pos x="337" y="9"/>
                    </a:cxn>
                  </a:cxnLst>
                  <a:rect l="0" t="0" r="r" b="b"/>
                  <a:pathLst>
                    <a:path w="348" h="85">
                      <a:moveTo>
                        <a:pt x="348" y="8"/>
                      </a:moveTo>
                      <a:lnTo>
                        <a:pt x="348" y="0"/>
                      </a:lnTo>
                      <a:lnTo>
                        <a:pt x="327" y="0"/>
                      </a:lnTo>
                      <a:lnTo>
                        <a:pt x="303" y="0"/>
                      </a:lnTo>
                      <a:lnTo>
                        <a:pt x="280" y="0"/>
                      </a:lnTo>
                      <a:lnTo>
                        <a:pt x="254" y="0"/>
                      </a:lnTo>
                      <a:lnTo>
                        <a:pt x="228" y="0"/>
                      </a:lnTo>
                      <a:lnTo>
                        <a:pt x="202" y="0"/>
                      </a:lnTo>
                      <a:lnTo>
                        <a:pt x="177" y="0"/>
                      </a:lnTo>
                      <a:lnTo>
                        <a:pt x="152" y="0"/>
                      </a:lnTo>
                      <a:lnTo>
                        <a:pt x="128" y="0"/>
                      </a:lnTo>
                      <a:lnTo>
                        <a:pt x="104" y="0"/>
                      </a:lnTo>
                      <a:lnTo>
                        <a:pt x="84" y="0"/>
                      </a:lnTo>
                      <a:lnTo>
                        <a:pt x="66" y="0"/>
                      </a:lnTo>
                      <a:lnTo>
                        <a:pt x="51" y="0"/>
                      </a:lnTo>
                      <a:lnTo>
                        <a:pt x="38" y="0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1" y="0"/>
                      </a:lnTo>
                      <a:lnTo>
                        <a:pt x="5" y="2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5"/>
                      </a:lnTo>
                      <a:lnTo>
                        <a:pt x="0" y="46"/>
                      </a:lnTo>
                      <a:lnTo>
                        <a:pt x="0" y="65"/>
                      </a:lnTo>
                      <a:lnTo>
                        <a:pt x="3" y="77"/>
                      </a:lnTo>
                      <a:lnTo>
                        <a:pt x="5" y="84"/>
                      </a:lnTo>
                      <a:lnTo>
                        <a:pt x="5" y="85"/>
                      </a:lnTo>
                      <a:lnTo>
                        <a:pt x="6" y="82"/>
                      </a:lnTo>
                      <a:lnTo>
                        <a:pt x="11" y="73"/>
                      </a:lnTo>
                      <a:lnTo>
                        <a:pt x="16" y="65"/>
                      </a:lnTo>
                      <a:lnTo>
                        <a:pt x="21" y="60"/>
                      </a:lnTo>
                      <a:lnTo>
                        <a:pt x="24" y="60"/>
                      </a:lnTo>
                      <a:lnTo>
                        <a:pt x="29" y="58"/>
                      </a:lnTo>
                      <a:lnTo>
                        <a:pt x="33" y="58"/>
                      </a:lnTo>
                      <a:lnTo>
                        <a:pt x="40" y="58"/>
                      </a:lnTo>
                      <a:lnTo>
                        <a:pt x="48" y="57"/>
                      </a:lnTo>
                      <a:lnTo>
                        <a:pt x="55" y="57"/>
                      </a:lnTo>
                      <a:lnTo>
                        <a:pt x="63" y="57"/>
                      </a:lnTo>
                      <a:lnTo>
                        <a:pt x="73" y="57"/>
                      </a:lnTo>
                      <a:lnTo>
                        <a:pt x="78" y="57"/>
                      </a:lnTo>
                      <a:lnTo>
                        <a:pt x="85" y="57"/>
                      </a:lnTo>
                      <a:lnTo>
                        <a:pt x="96" y="57"/>
                      </a:lnTo>
                      <a:lnTo>
                        <a:pt x="111" y="57"/>
                      </a:lnTo>
                      <a:lnTo>
                        <a:pt x="126" y="57"/>
                      </a:lnTo>
                      <a:lnTo>
                        <a:pt x="144" y="57"/>
                      </a:lnTo>
                      <a:lnTo>
                        <a:pt x="163" y="57"/>
                      </a:lnTo>
                      <a:lnTo>
                        <a:pt x="183" y="58"/>
                      </a:lnTo>
                      <a:lnTo>
                        <a:pt x="204" y="58"/>
                      </a:lnTo>
                      <a:lnTo>
                        <a:pt x="226" y="58"/>
                      </a:lnTo>
                      <a:lnTo>
                        <a:pt x="248" y="58"/>
                      </a:lnTo>
                      <a:lnTo>
                        <a:pt x="269" y="58"/>
                      </a:lnTo>
                      <a:lnTo>
                        <a:pt x="291" y="58"/>
                      </a:lnTo>
                      <a:lnTo>
                        <a:pt x="311" y="60"/>
                      </a:lnTo>
                      <a:lnTo>
                        <a:pt x="330" y="60"/>
                      </a:lnTo>
                      <a:lnTo>
                        <a:pt x="348" y="60"/>
                      </a:lnTo>
                      <a:lnTo>
                        <a:pt x="348" y="35"/>
                      </a:lnTo>
                      <a:lnTo>
                        <a:pt x="337" y="33"/>
                      </a:lnTo>
                      <a:lnTo>
                        <a:pt x="327" y="30"/>
                      </a:lnTo>
                      <a:lnTo>
                        <a:pt x="321" y="27"/>
                      </a:lnTo>
                      <a:lnTo>
                        <a:pt x="318" y="21"/>
                      </a:lnTo>
                      <a:lnTo>
                        <a:pt x="321" y="16"/>
                      </a:lnTo>
                      <a:lnTo>
                        <a:pt x="327" y="11"/>
                      </a:lnTo>
                      <a:lnTo>
                        <a:pt x="337" y="9"/>
                      </a:lnTo>
                      <a:lnTo>
                        <a:pt x="348" y="8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6" name="Freeform 642"/>
                <p:cNvSpPr>
                  <a:spLocks/>
                </p:cNvSpPr>
                <p:nvPr/>
              </p:nvSpPr>
              <p:spPr bwMode="auto">
                <a:xfrm>
                  <a:off x="2821" y="3127"/>
                  <a:ext cx="211" cy="43"/>
                </a:xfrm>
                <a:custGeom>
                  <a:avLst/>
                  <a:gdLst/>
                  <a:ahLst/>
                  <a:cxnLst>
                    <a:cxn ang="0">
                      <a:pos x="422" y="71"/>
                    </a:cxn>
                    <a:cxn ang="0">
                      <a:pos x="422" y="5"/>
                    </a:cxn>
                    <a:cxn ang="0">
                      <a:pos x="422" y="5"/>
                    </a:cxn>
                    <a:cxn ang="0">
                      <a:pos x="422" y="3"/>
                    </a:cxn>
                    <a:cxn ang="0">
                      <a:pos x="422" y="3"/>
                    </a:cxn>
                    <a:cxn ang="0">
                      <a:pos x="422" y="2"/>
                    </a:cxn>
                    <a:cxn ang="0">
                      <a:pos x="420" y="2"/>
                    </a:cxn>
                    <a:cxn ang="0">
                      <a:pos x="417" y="0"/>
                    </a:cxn>
                    <a:cxn ang="0">
                      <a:pos x="415" y="0"/>
                    </a:cxn>
                    <a:cxn ang="0">
                      <a:pos x="414" y="0"/>
                    </a:cxn>
                    <a:cxn ang="0">
                      <a:pos x="411" y="0"/>
                    </a:cxn>
                    <a:cxn ang="0">
                      <a:pos x="411" y="3"/>
                    </a:cxn>
                    <a:cxn ang="0">
                      <a:pos x="414" y="11"/>
                    </a:cxn>
                    <a:cxn ang="0">
                      <a:pos x="415" y="22"/>
                    </a:cxn>
                    <a:cxn ang="0">
                      <a:pos x="415" y="35"/>
                    </a:cxn>
                    <a:cxn ang="0">
                      <a:pos x="412" y="46"/>
                    </a:cxn>
                    <a:cxn ang="0">
                      <a:pos x="407" y="54"/>
                    </a:cxn>
                    <a:cxn ang="0">
                      <a:pos x="403" y="58"/>
                    </a:cxn>
                    <a:cxn ang="0">
                      <a:pos x="399" y="60"/>
                    </a:cxn>
                    <a:cxn ang="0">
                      <a:pos x="396" y="60"/>
                    </a:cxn>
                    <a:cxn ang="0">
                      <a:pos x="387" y="60"/>
                    </a:cxn>
                    <a:cxn ang="0">
                      <a:pos x="371" y="60"/>
                    </a:cxn>
                    <a:cxn ang="0">
                      <a:pos x="351" y="60"/>
                    </a:cxn>
                    <a:cxn ang="0">
                      <a:pos x="327" y="60"/>
                    </a:cxn>
                    <a:cxn ang="0">
                      <a:pos x="302" y="58"/>
                    </a:cxn>
                    <a:cxn ang="0">
                      <a:pos x="272" y="58"/>
                    </a:cxn>
                    <a:cxn ang="0">
                      <a:pos x="243" y="58"/>
                    </a:cxn>
                    <a:cxn ang="0">
                      <a:pos x="213" y="58"/>
                    </a:cxn>
                    <a:cxn ang="0">
                      <a:pos x="183" y="58"/>
                    </a:cxn>
                    <a:cxn ang="0">
                      <a:pos x="155" y="57"/>
                    </a:cxn>
                    <a:cxn ang="0">
                      <a:pos x="129" y="57"/>
                    </a:cxn>
                    <a:cxn ang="0">
                      <a:pos x="107" y="57"/>
                    </a:cxn>
                    <a:cxn ang="0">
                      <a:pos x="88" y="57"/>
                    </a:cxn>
                    <a:cxn ang="0">
                      <a:pos x="76" y="57"/>
                    </a:cxn>
                    <a:cxn ang="0">
                      <a:pos x="68" y="57"/>
                    </a:cxn>
                    <a:cxn ang="0">
                      <a:pos x="58" y="57"/>
                    </a:cxn>
                    <a:cxn ang="0">
                      <a:pos x="50" y="57"/>
                    </a:cxn>
                    <a:cxn ang="0">
                      <a:pos x="43" y="57"/>
                    </a:cxn>
                    <a:cxn ang="0">
                      <a:pos x="35" y="58"/>
                    </a:cxn>
                    <a:cxn ang="0">
                      <a:pos x="28" y="58"/>
                    </a:cxn>
                    <a:cxn ang="0">
                      <a:pos x="24" y="58"/>
                    </a:cxn>
                    <a:cxn ang="0">
                      <a:pos x="19" y="60"/>
                    </a:cxn>
                    <a:cxn ang="0">
                      <a:pos x="16" y="60"/>
                    </a:cxn>
                    <a:cxn ang="0">
                      <a:pos x="11" y="65"/>
                    </a:cxn>
                    <a:cxn ang="0">
                      <a:pos x="6" y="73"/>
                    </a:cxn>
                    <a:cxn ang="0">
                      <a:pos x="1" y="82"/>
                    </a:cxn>
                    <a:cxn ang="0">
                      <a:pos x="0" y="85"/>
                    </a:cxn>
                    <a:cxn ang="0">
                      <a:pos x="407" y="85"/>
                    </a:cxn>
                    <a:cxn ang="0">
                      <a:pos x="414" y="84"/>
                    </a:cxn>
                    <a:cxn ang="0">
                      <a:pos x="417" y="81"/>
                    </a:cxn>
                    <a:cxn ang="0">
                      <a:pos x="420" y="77"/>
                    </a:cxn>
                    <a:cxn ang="0">
                      <a:pos x="422" y="71"/>
                    </a:cxn>
                  </a:cxnLst>
                  <a:rect l="0" t="0" r="r" b="b"/>
                  <a:pathLst>
                    <a:path w="422" h="85">
                      <a:moveTo>
                        <a:pt x="422" y="71"/>
                      </a:moveTo>
                      <a:lnTo>
                        <a:pt x="422" y="5"/>
                      </a:lnTo>
                      <a:lnTo>
                        <a:pt x="422" y="5"/>
                      </a:lnTo>
                      <a:lnTo>
                        <a:pt x="422" y="3"/>
                      </a:lnTo>
                      <a:lnTo>
                        <a:pt x="422" y="3"/>
                      </a:lnTo>
                      <a:lnTo>
                        <a:pt x="422" y="2"/>
                      </a:lnTo>
                      <a:lnTo>
                        <a:pt x="420" y="2"/>
                      </a:lnTo>
                      <a:lnTo>
                        <a:pt x="417" y="0"/>
                      </a:lnTo>
                      <a:lnTo>
                        <a:pt x="415" y="0"/>
                      </a:lnTo>
                      <a:lnTo>
                        <a:pt x="414" y="0"/>
                      </a:lnTo>
                      <a:lnTo>
                        <a:pt x="411" y="0"/>
                      </a:lnTo>
                      <a:lnTo>
                        <a:pt x="411" y="3"/>
                      </a:lnTo>
                      <a:lnTo>
                        <a:pt x="414" y="11"/>
                      </a:lnTo>
                      <a:lnTo>
                        <a:pt x="415" y="22"/>
                      </a:lnTo>
                      <a:lnTo>
                        <a:pt x="415" y="35"/>
                      </a:lnTo>
                      <a:lnTo>
                        <a:pt x="412" y="46"/>
                      </a:lnTo>
                      <a:lnTo>
                        <a:pt x="407" y="54"/>
                      </a:lnTo>
                      <a:lnTo>
                        <a:pt x="403" y="58"/>
                      </a:lnTo>
                      <a:lnTo>
                        <a:pt x="399" y="60"/>
                      </a:lnTo>
                      <a:lnTo>
                        <a:pt x="396" y="60"/>
                      </a:lnTo>
                      <a:lnTo>
                        <a:pt x="387" y="60"/>
                      </a:lnTo>
                      <a:lnTo>
                        <a:pt x="371" y="60"/>
                      </a:lnTo>
                      <a:lnTo>
                        <a:pt x="351" y="60"/>
                      </a:lnTo>
                      <a:lnTo>
                        <a:pt x="327" y="60"/>
                      </a:lnTo>
                      <a:lnTo>
                        <a:pt x="302" y="58"/>
                      </a:lnTo>
                      <a:lnTo>
                        <a:pt x="272" y="58"/>
                      </a:lnTo>
                      <a:lnTo>
                        <a:pt x="243" y="58"/>
                      </a:lnTo>
                      <a:lnTo>
                        <a:pt x="213" y="58"/>
                      </a:lnTo>
                      <a:lnTo>
                        <a:pt x="183" y="58"/>
                      </a:lnTo>
                      <a:lnTo>
                        <a:pt x="155" y="57"/>
                      </a:lnTo>
                      <a:lnTo>
                        <a:pt x="129" y="57"/>
                      </a:lnTo>
                      <a:lnTo>
                        <a:pt x="107" y="57"/>
                      </a:lnTo>
                      <a:lnTo>
                        <a:pt x="88" y="57"/>
                      </a:lnTo>
                      <a:lnTo>
                        <a:pt x="76" y="57"/>
                      </a:lnTo>
                      <a:lnTo>
                        <a:pt x="68" y="57"/>
                      </a:lnTo>
                      <a:lnTo>
                        <a:pt x="58" y="57"/>
                      </a:lnTo>
                      <a:lnTo>
                        <a:pt x="50" y="57"/>
                      </a:lnTo>
                      <a:lnTo>
                        <a:pt x="43" y="57"/>
                      </a:lnTo>
                      <a:lnTo>
                        <a:pt x="35" y="58"/>
                      </a:lnTo>
                      <a:lnTo>
                        <a:pt x="28" y="58"/>
                      </a:lnTo>
                      <a:lnTo>
                        <a:pt x="24" y="58"/>
                      </a:lnTo>
                      <a:lnTo>
                        <a:pt x="19" y="60"/>
                      </a:lnTo>
                      <a:lnTo>
                        <a:pt x="16" y="60"/>
                      </a:lnTo>
                      <a:lnTo>
                        <a:pt x="11" y="65"/>
                      </a:lnTo>
                      <a:lnTo>
                        <a:pt x="6" y="73"/>
                      </a:lnTo>
                      <a:lnTo>
                        <a:pt x="1" y="82"/>
                      </a:lnTo>
                      <a:lnTo>
                        <a:pt x="0" y="85"/>
                      </a:lnTo>
                      <a:lnTo>
                        <a:pt x="407" y="85"/>
                      </a:lnTo>
                      <a:lnTo>
                        <a:pt x="414" y="84"/>
                      </a:lnTo>
                      <a:lnTo>
                        <a:pt x="417" y="81"/>
                      </a:lnTo>
                      <a:lnTo>
                        <a:pt x="420" y="77"/>
                      </a:lnTo>
                      <a:lnTo>
                        <a:pt x="422" y="71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7" name="Freeform 643"/>
                <p:cNvSpPr>
                  <a:spLocks/>
                </p:cNvSpPr>
                <p:nvPr/>
              </p:nvSpPr>
              <p:spPr bwMode="auto">
                <a:xfrm>
                  <a:off x="2977" y="3131"/>
                  <a:ext cx="30" cy="13"/>
                </a:xfrm>
                <a:custGeom>
                  <a:avLst/>
                  <a:gdLst/>
                  <a:ahLst/>
                  <a:cxnLst>
                    <a:cxn ang="0">
                      <a:pos x="30" y="27"/>
                    </a:cxn>
                    <a:cxn ang="0">
                      <a:pos x="41" y="25"/>
                    </a:cxn>
                    <a:cxn ang="0">
                      <a:pos x="50" y="22"/>
                    </a:cxn>
                    <a:cxn ang="0">
                      <a:pos x="56" y="19"/>
                    </a:cxn>
                    <a:cxn ang="0">
                      <a:pos x="60" y="13"/>
                    </a:cxn>
                    <a:cxn ang="0">
                      <a:pos x="56" y="8"/>
                    </a:cxn>
                    <a:cxn ang="0">
                      <a:pos x="50" y="3"/>
                    </a:cxn>
                    <a:cxn ang="0">
                      <a:pos x="41" y="1"/>
                    </a:cxn>
                    <a:cxn ang="0">
                      <a:pos x="30" y="0"/>
                    </a:cxn>
                    <a:cxn ang="0">
                      <a:pos x="19" y="1"/>
                    </a:cxn>
                    <a:cxn ang="0">
                      <a:pos x="9" y="3"/>
                    </a:cxn>
                    <a:cxn ang="0">
                      <a:pos x="3" y="8"/>
                    </a:cxn>
                    <a:cxn ang="0">
                      <a:pos x="0" y="13"/>
                    </a:cxn>
                    <a:cxn ang="0">
                      <a:pos x="3" y="19"/>
                    </a:cxn>
                    <a:cxn ang="0">
                      <a:pos x="9" y="22"/>
                    </a:cxn>
                    <a:cxn ang="0">
                      <a:pos x="19" y="25"/>
                    </a:cxn>
                    <a:cxn ang="0">
                      <a:pos x="30" y="27"/>
                    </a:cxn>
                  </a:cxnLst>
                  <a:rect l="0" t="0" r="r" b="b"/>
                  <a:pathLst>
                    <a:path w="60" h="27">
                      <a:moveTo>
                        <a:pt x="30" y="27"/>
                      </a:moveTo>
                      <a:lnTo>
                        <a:pt x="41" y="25"/>
                      </a:lnTo>
                      <a:lnTo>
                        <a:pt x="50" y="22"/>
                      </a:lnTo>
                      <a:lnTo>
                        <a:pt x="56" y="19"/>
                      </a:lnTo>
                      <a:lnTo>
                        <a:pt x="60" y="13"/>
                      </a:lnTo>
                      <a:lnTo>
                        <a:pt x="56" y="8"/>
                      </a:lnTo>
                      <a:lnTo>
                        <a:pt x="50" y="3"/>
                      </a:lnTo>
                      <a:lnTo>
                        <a:pt x="41" y="1"/>
                      </a:lnTo>
                      <a:lnTo>
                        <a:pt x="30" y="0"/>
                      </a:lnTo>
                      <a:lnTo>
                        <a:pt x="19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0" y="13"/>
                      </a:lnTo>
                      <a:lnTo>
                        <a:pt x="3" y="19"/>
                      </a:lnTo>
                      <a:lnTo>
                        <a:pt x="9" y="22"/>
                      </a:lnTo>
                      <a:lnTo>
                        <a:pt x="19" y="25"/>
                      </a:lnTo>
                      <a:lnTo>
                        <a:pt x="30" y="27"/>
                      </a:lnTo>
                      <a:close/>
                    </a:path>
                  </a:pathLst>
                </a:custGeom>
                <a:solidFill>
                  <a:srgbClr val="9966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8" name="Freeform 644"/>
                <p:cNvSpPr>
                  <a:spLocks/>
                </p:cNvSpPr>
                <p:nvPr/>
              </p:nvSpPr>
              <p:spPr bwMode="auto">
                <a:xfrm>
                  <a:off x="2815" y="3123"/>
                  <a:ext cx="217" cy="47"/>
                </a:xfrm>
                <a:custGeom>
                  <a:avLst/>
                  <a:gdLst/>
                  <a:ahLst/>
                  <a:cxnLst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3" y="10"/>
                    </a:cxn>
                    <a:cxn ang="0">
                      <a:pos x="19" y="8"/>
                    </a:cxn>
                    <a:cxn ang="0">
                      <a:pos x="32" y="8"/>
                    </a:cxn>
                    <a:cxn ang="0">
                      <a:pos x="40" y="8"/>
                    </a:cxn>
                    <a:cxn ang="0">
                      <a:pos x="54" y="8"/>
                    </a:cxn>
                    <a:cxn ang="0">
                      <a:pos x="76" y="8"/>
                    </a:cxn>
                    <a:cxn ang="0">
                      <a:pos x="101" y="8"/>
                    </a:cxn>
                    <a:cxn ang="0">
                      <a:pos x="131" y="8"/>
                    </a:cxn>
                    <a:cxn ang="0">
                      <a:pos x="164" y="8"/>
                    </a:cxn>
                    <a:cxn ang="0">
                      <a:pos x="199" y="8"/>
                    </a:cxn>
                    <a:cxn ang="0">
                      <a:pos x="236" y="8"/>
                    </a:cxn>
                    <a:cxn ang="0">
                      <a:pos x="270" y="8"/>
                    </a:cxn>
                    <a:cxn ang="0">
                      <a:pos x="305" y="8"/>
                    </a:cxn>
                    <a:cxn ang="0">
                      <a:pos x="337" y="8"/>
                    </a:cxn>
                    <a:cxn ang="0">
                      <a:pos x="365" y="8"/>
                    </a:cxn>
                    <a:cxn ang="0">
                      <a:pos x="389" y="8"/>
                    </a:cxn>
                    <a:cxn ang="0">
                      <a:pos x="408" y="8"/>
                    </a:cxn>
                    <a:cxn ang="0">
                      <a:pos x="419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4" y="8"/>
                    </a:cxn>
                    <a:cxn ang="0">
                      <a:pos x="425" y="8"/>
                    </a:cxn>
                    <a:cxn ang="0">
                      <a:pos x="427" y="8"/>
                    </a:cxn>
                    <a:cxn ang="0">
                      <a:pos x="428" y="8"/>
                    </a:cxn>
                    <a:cxn ang="0">
                      <a:pos x="430" y="8"/>
                    </a:cxn>
                    <a:cxn ang="0">
                      <a:pos x="433" y="10"/>
                    </a:cxn>
                    <a:cxn ang="0">
                      <a:pos x="435" y="10"/>
                    </a:cxn>
                    <a:cxn ang="0">
                      <a:pos x="433" y="5"/>
                    </a:cxn>
                    <a:cxn ang="0">
                      <a:pos x="430" y="2"/>
                    </a:cxn>
                    <a:cxn ang="0">
                      <a:pos x="425" y="0"/>
                    </a:cxn>
                    <a:cxn ang="0">
                      <a:pos x="420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5" y="3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79"/>
                    </a:cxn>
                    <a:cxn ang="0">
                      <a:pos x="2" y="85"/>
                    </a:cxn>
                    <a:cxn ang="0">
                      <a:pos x="5" y="89"/>
                    </a:cxn>
                    <a:cxn ang="0">
                      <a:pos x="8" y="92"/>
                    </a:cxn>
                    <a:cxn ang="0">
                      <a:pos x="13" y="93"/>
                    </a:cxn>
                    <a:cxn ang="0">
                      <a:pos x="13" y="92"/>
                    </a:cxn>
                    <a:cxn ang="0">
                      <a:pos x="11" y="85"/>
                    </a:cxn>
                    <a:cxn ang="0">
                      <a:pos x="8" y="73"/>
                    </a:cxn>
                    <a:cxn ang="0">
                      <a:pos x="8" y="54"/>
                    </a:cxn>
                    <a:cxn ang="0">
                      <a:pos x="8" y="33"/>
                    </a:cxn>
                    <a:cxn ang="0">
                      <a:pos x="8" y="21"/>
                    </a:cxn>
                    <a:cxn ang="0">
                      <a:pos x="8" y="14"/>
                    </a:cxn>
                    <a:cxn ang="0">
                      <a:pos x="8" y="13"/>
                    </a:cxn>
                  </a:cxnLst>
                  <a:rect l="0" t="0" r="r" b="b"/>
                  <a:pathLst>
                    <a:path w="435" h="93">
                      <a:moveTo>
                        <a:pt x="8" y="13"/>
                      </a:moveTo>
                      <a:lnTo>
                        <a:pt x="10" y="13"/>
                      </a:lnTo>
                      <a:lnTo>
                        <a:pt x="13" y="10"/>
                      </a:lnTo>
                      <a:lnTo>
                        <a:pt x="19" y="8"/>
                      </a:lnTo>
                      <a:lnTo>
                        <a:pt x="32" y="8"/>
                      </a:lnTo>
                      <a:lnTo>
                        <a:pt x="40" y="8"/>
                      </a:lnTo>
                      <a:lnTo>
                        <a:pt x="54" y="8"/>
                      </a:lnTo>
                      <a:lnTo>
                        <a:pt x="76" y="8"/>
                      </a:lnTo>
                      <a:lnTo>
                        <a:pt x="101" y="8"/>
                      </a:lnTo>
                      <a:lnTo>
                        <a:pt x="131" y="8"/>
                      </a:lnTo>
                      <a:lnTo>
                        <a:pt x="164" y="8"/>
                      </a:lnTo>
                      <a:lnTo>
                        <a:pt x="199" y="8"/>
                      </a:lnTo>
                      <a:lnTo>
                        <a:pt x="236" y="8"/>
                      </a:lnTo>
                      <a:lnTo>
                        <a:pt x="270" y="8"/>
                      </a:lnTo>
                      <a:lnTo>
                        <a:pt x="305" y="8"/>
                      </a:lnTo>
                      <a:lnTo>
                        <a:pt x="337" y="8"/>
                      </a:lnTo>
                      <a:lnTo>
                        <a:pt x="365" y="8"/>
                      </a:lnTo>
                      <a:lnTo>
                        <a:pt x="389" y="8"/>
                      </a:lnTo>
                      <a:lnTo>
                        <a:pt x="408" y="8"/>
                      </a:lnTo>
                      <a:lnTo>
                        <a:pt x="419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4" y="8"/>
                      </a:lnTo>
                      <a:lnTo>
                        <a:pt x="425" y="8"/>
                      </a:lnTo>
                      <a:lnTo>
                        <a:pt x="427" y="8"/>
                      </a:lnTo>
                      <a:lnTo>
                        <a:pt x="428" y="8"/>
                      </a:lnTo>
                      <a:lnTo>
                        <a:pt x="430" y="8"/>
                      </a:lnTo>
                      <a:lnTo>
                        <a:pt x="433" y="10"/>
                      </a:lnTo>
                      <a:lnTo>
                        <a:pt x="435" y="10"/>
                      </a:lnTo>
                      <a:lnTo>
                        <a:pt x="433" y="5"/>
                      </a:lnTo>
                      <a:lnTo>
                        <a:pt x="430" y="2"/>
                      </a:lnTo>
                      <a:lnTo>
                        <a:pt x="425" y="0"/>
                      </a:lnTo>
                      <a:lnTo>
                        <a:pt x="420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2" y="8"/>
                      </a:lnTo>
                      <a:lnTo>
                        <a:pt x="0" y="13"/>
                      </a:lnTo>
                      <a:lnTo>
                        <a:pt x="0" y="79"/>
                      </a:lnTo>
                      <a:lnTo>
                        <a:pt x="2" y="85"/>
                      </a:lnTo>
                      <a:lnTo>
                        <a:pt x="5" y="89"/>
                      </a:lnTo>
                      <a:lnTo>
                        <a:pt x="8" y="92"/>
                      </a:lnTo>
                      <a:lnTo>
                        <a:pt x="13" y="93"/>
                      </a:lnTo>
                      <a:lnTo>
                        <a:pt x="13" y="92"/>
                      </a:lnTo>
                      <a:lnTo>
                        <a:pt x="11" y="85"/>
                      </a:lnTo>
                      <a:lnTo>
                        <a:pt x="8" y="73"/>
                      </a:lnTo>
                      <a:lnTo>
                        <a:pt x="8" y="54"/>
                      </a:lnTo>
                      <a:lnTo>
                        <a:pt x="8" y="33"/>
                      </a:lnTo>
                      <a:lnTo>
                        <a:pt x="8" y="21"/>
                      </a:lnTo>
                      <a:lnTo>
                        <a:pt x="8" y="14"/>
                      </a:lnTo>
                      <a:lnTo>
                        <a:pt x="8" y="1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" name="Freeform 645"/>
                <p:cNvSpPr>
                  <a:spLocks/>
                </p:cNvSpPr>
                <p:nvPr/>
              </p:nvSpPr>
              <p:spPr bwMode="auto">
                <a:xfrm>
                  <a:off x="2783" y="3160"/>
                  <a:ext cx="279" cy="54"/>
                </a:xfrm>
                <a:custGeom>
                  <a:avLst/>
                  <a:gdLst/>
                  <a:ahLst/>
                  <a:cxnLst>
                    <a:cxn ang="0">
                      <a:pos x="28" y="108"/>
                    </a:cxn>
                    <a:cxn ang="0">
                      <a:pos x="17" y="105"/>
                    </a:cxn>
                    <a:cxn ang="0">
                      <a:pos x="8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0" y="71"/>
                    </a:cxn>
                    <a:cxn ang="0">
                      <a:pos x="5" y="68"/>
                    </a:cxn>
                    <a:cxn ang="0">
                      <a:pos x="93" y="15"/>
                    </a:cxn>
                    <a:cxn ang="0">
                      <a:pos x="87" y="24"/>
                    </a:cxn>
                    <a:cxn ang="0">
                      <a:pos x="88" y="15"/>
                    </a:cxn>
                    <a:cxn ang="0">
                      <a:pos x="93" y="7"/>
                    </a:cxn>
                    <a:cxn ang="0">
                      <a:pos x="100" y="2"/>
                    </a:cxn>
                    <a:cxn ang="0">
                      <a:pos x="109" y="0"/>
                    </a:cxn>
                    <a:cxn ang="0">
                      <a:pos x="449" y="0"/>
                    </a:cxn>
                    <a:cxn ang="0">
                      <a:pos x="458" y="2"/>
                    </a:cxn>
                    <a:cxn ang="0">
                      <a:pos x="464" y="7"/>
                    </a:cxn>
                    <a:cxn ang="0">
                      <a:pos x="469" y="15"/>
                    </a:cxn>
                    <a:cxn ang="0">
                      <a:pos x="471" y="24"/>
                    </a:cxn>
                    <a:cxn ang="0">
                      <a:pos x="466" y="15"/>
                    </a:cxn>
                    <a:cxn ang="0">
                      <a:pos x="553" y="68"/>
                    </a:cxn>
                    <a:cxn ang="0">
                      <a:pos x="558" y="71"/>
                    </a:cxn>
                    <a:cxn ang="0">
                      <a:pos x="558" y="78"/>
                    </a:cxn>
                    <a:cxn ang="0">
                      <a:pos x="556" y="89"/>
                    </a:cxn>
                    <a:cxn ang="0">
                      <a:pos x="550" y="98"/>
                    </a:cxn>
                    <a:cxn ang="0">
                      <a:pos x="540" y="105"/>
                    </a:cxn>
                    <a:cxn ang="0">
                      <a:pos x="529" y="108"/>
                    </a:cxn>
                    <a:cxn ang="0">
                      <a:pos x="28" y="108"/>
                    </a:cxn>
                  </a:cxnLst>
                  <a:rect l="0" t="0" r="r" b="b"/>
                  <a:pathLst>
                    <a:path w="558" h="108">
                      <a:moveTo>
                        <a:pt x="28" y="108"/>
                      </a:moveTo>
                      <a:lnTo>
                        <a:pt x="17" y="105"/>
                      </a:lnTo>
                      <a:lnTo>
                        <a:pt x="8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0" y="71"/>
                      </a:lnTo>
                      <a:lnTo>
                        <a:pt x="5" y="68"/>
                      </a:lnTo>
                      <a:lnTo>
                        <a:pt x="93" y="15"/>
                      </a:lnTo>
                      <a:lnTo>
                        <a:pt x="87" y="24"/>
                      </a:lnTo>
                      <a:lnTo>
                        <a:pt x="88" y="15"/>
                      </a:lnTo>
                      <a:lnTo>
                        <a:pt x="93" y="7"/>
                      </a:lnTo>
                      <a:lnTo>
                        <a:pt x="100" y="2"/>
                      </a:lnTo>
                      <a:lnTo>
                        <a:pt x="109" y="0"/>
                      </a:lnTo>
                      <a:lnTo>
                        <a:pt x="449" y="0"/>
                      </a:lnTo>
                      <a:lnTo>
                        <a:pt x="458" y="2"/>
                      </a:lnTo>
                      <a:lnTo>
                        <a:pt x="464" y="7"/>
                      </a:lnTo>
                      <a:lnTo>
                        <a:pt x="469" y="15"/>
                      </a:lnTo>
                      <a:lnTo>
                        <a:pt x="471" y="24"/>
                      </a:lnTo>
                      <a:lnTo>
                        <a:pt x="466" y="15"/>
                      </a:lnTo>
                      <a:lnTo>
                        <a:pt x="553" y="68"/>
                      </a:lnTo>
                      <a:lnTo>
                        <a:pt x="558" y="71"/>
                      </a:lnTo>
                      <a:lnTo>
                        <a:pt x="558" y="78"/>
                      </a:lnTo>
                      <a:lnTo>
                        <a:pt x="556" y="89"/>
                      </a:lnTo>
                      <a:lnTo>
                        <a:pt x="550" y="98"/>
                      </a:lnTo>
                      <a:lnTo>
                        <a:pt x="540" y="105"/>
                      </a:lnTo>
                      <a:lnTo>
                        <a:pt x="529" y="108"/>
                      </a:lnTo>
                      <a:lnTo>
                        <a:pt x="28" y="1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0" name="Freeform 646"/>
                <p:cNvSpPr>
                  <a:spLocks/>
                </p:cNvSpPr>
                <p:nvPr/>
              </p:nvSpPr>
              <p:spPr bwMode="auto">
                <a:xfrm>
                  <a:off x="2793" y="3173"/>
                  <a:ext cx="263" cy="27"/>
                </a:xfrm>
                <a:custGeom>
                  <a:avLst/>
                  <a:gdLst/>
                  <a:ahLst/>
                  <a:cxnLst>
                    <a:cxn ang="0">
                      <a:pos x="82" y="3"/>
                    </a:cxn>
                    <a:cxn ang="0">
                      <a:pos x="79" y="4"/>
                    </a:cxn>
                    <a:cxn ang="0">
                      <a:pos x="71" y="11"/>
                    </a:cxn>
                    <a:cxn ang="0">
                      <a:pos x="58" y="19"/>
                    </a:cxn>
                    <a:cxn ang="0">
                      <a:pos x="44" y="28"/>
                    </a:cxn>
                    <a:cxn ang="0">
                      <a:pos x="30" y="36"/>
                    </a:cxn>
                    <a:cxn ang="0">
                      <a:pos x="17" y="45"/>
                    </a:cxn>
                    <a:cxn ang="0">
                      <a:pos x="7" y="50"/>
                    </a:cxn>
                    <a:cxn ang="0">
                      <a:pos x="1" y="53"/>
                    </a:cxn>
                    <a:cxn ang="0">
                      <a:pos x="1" y="53"/>
                    </a:cxn>
                    <a:cxn ang="0">
                      <a:pos x="1" y="53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524" y="55"/>
                    </a:cxn>
                    <a:cxn ang="0">
                      <a:pos x="526" y="55"/>
                    </a:cxn>
                    <a:cxn ang="0">
                      <a:pos x="526" y="53"/>
                    </a:cxn>
                    <a:cxn ang="0">
                      <a:pos x="526" y="53"/>
                    </a:cxn>
                    <a:cxn ang="0">
                      <a:pos x="526" y="52"/>
                    </a:cxn>
                    <a:cxn ang="0">
                      <a:pos x="526" y="52"/>
                    </a:cxn>
                    <a:cxn ang="0">
                      <a:pos x="440" y="0"/>
                    </a:cxn>
                    <a:cxn ang="0">
                      <a:pos x="431" y="0"/>
                    </a:cxn>
                    <a:cxn ang="0">
                      <a:pos x="82" y="3"/>
                    </a:cxn>
                  </a:cxnLst>
                  <a:rect l="0" t="0" r="r" b="b"/>
                  <a:pathLst>
                    <a:path w="526" h="55">
                      <a:moveTo>
                        <a:pt x="82" y="3"/>
                      </a:moveTo>
                      <a:lnTo>
                        <a:pt x="79" y="4"/>
                      </a:lnTo>
                      <a:lnTo>
                        <a:pt x="71" y="11"/>
                      </a:lnTo>
                      <a:lnTo>
                        <a:pt x="58" y="19"/>
                      </a:lnTo>
                      <a:lnTo>
                        <a:pt x="44" y="28"/>
                      </a:lnTo>
                      <a:lnTo>
                        <a:pt x="30" y="36"/>
                      </a:lnTo>
                      <a:lnTo>
                        <a:pt x="17" y="45"/>
                      </a:lnTo>
                      <a:lnTo>
                        <a:pt x="7" y="50"/>
                      </a:lnTo>
                      <a:lnTo>
                        <a:pt x="1" y="53"/>
                      </a:lnTo>
                      <a:lnTo>
                        <a:pt x="1" y="53"/>
                      </a:lnTo>
                      <a:lnTo>
                        <a:pt x="1" y="53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524" y="55"/>
                      </a:lnTo>
                      <a:lnTo>
                        <a:pt x="526" y="55"/>
                      </a:lnTo>
                      <a:lnTo>
                        <a:pt x="526" y="53"/>
                      </a:lnTo>
                      <a:lnTo>
                        <a:pt x="526" y="53"/>
                      </a:lnTo>
                      <a:lnTo>
                        <a:pt x="526" y="52"/>
                      </a:lnTo>
                      <a:lnTo>
                        <a:pt x="526" y="52"/>
                      </a:lnTo>
                      <a:lnTo>
                        <a:pt x="440" y="0"/>
                      </a:lnTo>
                      <a:lnTo>
                        <a:pt x="431" y="0"/>
                      </a:lnTo>
                      <a:lnTo>
                        <a:pt x="82" y="3"/>
                      </a:lnTo>
                      <a:close/>
                    </a:path>
                  </a:pathLst>
                </a:custGeom>
                <a:solidFill>
                  <a:srgbClr val="99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1" name="Freeform 647"/>
                <p:cNvSpPr>
                  <a:spLocks/>
                </p:cNvSpPr>
                <p:nvPr/>
              </p:nvSpPr>
              <p:spPr bwMode="auto">
                <a:xfrm>
                  <a:off x="2793" y="3200"/>
                  <a:ext cx="263" cy="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3" y="11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6" y="16"/>
                    </a:cxn>
                    <a:cxn ang="0">
                      <a:pos x="7" y="16"/>
                    </a:cxn>
                    <a:cxn ang="0">
                      <a:pos x="508" y="16"/>
                    </a:cxn>
                    <a:cxn ang="0">
                      <a:pos x="514" y="14"/>
                    </a:cxn>
                    <a:cxn ang="0">
                      <a:pos x="519" y="11"/>
                    </a:cxn>
                    <a:cxn ang="0">
                      <a:pos x="524" y="6"/>
                    </a:cxn>
                    <a:cxn ang="0">
                      <a:pos x="526" y="0"/>
                    </a:cxn>
                    <a:cxn ang="0">
                      <a:pos x="52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6" h="16">
                      <a:moveTo>
                        <a:pt x="0" y="0"/>
                      </a:move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3" y="11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6" y="16"/>
                      </a:lnTo>
                      <a:lnTo>
                        <a:pt x="7" y="16"/>
                      </a:lnTo>
                      <a:lnTo>
                        <a:pt x="508" y="16"/>
                      </a:lnTo>
                      <a:lnTo>
                        <a:pt x="514" y="14"/>
                      </a:lnTo>
                      <a:lnTo>
                        <a:pt x="519" y="11"/>
                      </a:lnTo>
                      <a:lnTo>
                        <a:pt x="524" y="6"/>
                      </a:lnTo>
                      <a:lnTo>
                        <a:pt x="526" y="0"/>
                      </a:lnTo>
                      <a:lnTo>
                        <a:pt x="52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699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2" name="Freeform 648"/>
                <p:cNvSpPr>
                  <a:spLocks/>
                </p:cNvSpPr>
                <p:nvPr/>
              </p:nvSpPr>
              <p:spPr bwMode="auto">
                <a:xfrm>
                  <a:off x="2789" y="3166"/>
                  <a:ext cx="225" cy="42"/>
                </a:xfrm>
                <a:custGeom>
                  <a:avLst/>
                  <a:gdLst/>
                  <a:ahLst/>
                  <a:cxnLst>
                    <a:cxn ang="0">
                      <a:pos x="87" y="13"/>
                    </a:cxn>
                    <a:cxn ang="0">
                      <a:pos x="0" y="67"/>
                    </a:cxn>
                    <a:cxn ang="0">
                      <a:pos x="2" y="73"/>
                    </a:cxn>
                    <a:cxn ang="0">
                      <a:pos x="5" y="79"/>
                    </a:cxn>
                    <a:cxn ang="0">
                      <a:pos x="10" y="84"/>
                    </a:cxn>
                    <a:cxn ang="0">
                      <a:pos x="16" y="86"/>
                    </a:cxn>
                    <a:cxn ang="0">
                      <a:pos x="13" y="81"/>
                    </a:cxn>
                    <a:cxn ang="0">
                      <a:pos x="11" y="78"/>
                    </a:cxn>
                    <a:cxn ang="0">
                      <a:pos x="10" y="73"/>
                    </a:cxn>
                    <a:cxn ang="0">
                      <a:pos x="10" y="70"/>
                    </a:cxn>
                    <a:cxn ang="0">
                      <a:pos x="10" y="70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1" y="68"/>
                    </a:cxn>
                    <a:cxn ang="0">
                      <a:pos x="17" y="65"/>
                    </a:cxn>
                    <a:cxn ang="0">
                      <a:pos x="27" y="60"/>
                    </a:cxn>
                    <a:cxn ang="0">
                      <a:pos x="40" y="51"/>
                    </a:cxn>
                    <a:cxn ang="0">
                      <a:pos x="54" y="43"/>
                    </a:cxn>
                    <a:cxn ang="0">
                      <a:pos x="68" y="34"/>
                    </a:cxn>
                    <a:cxn ang="0">
                      <a:pos x="81" y="26"/>
                    </a:cxn>
                    <a:cxn ang="0">
                      <a:pos x="89" y="19"/>
                    </a:cxn>
                    <a:cxn ang="0">
                      <a:pos x="92" y="18"/>
                    </a:cxn>
                    <a:cxn ang="0">
                      <a:pos x="441" y="15"/>
                    </a:cxn>
                    <a:cxn ang="0">
                      <a:pos x="450" y="15"/>
                    </a:cxn>
                    <a:cxn ang="0">
                      <a:pos x="449" y="13"/>
                    </a:cxn>
                    <a:cxn ang="0">
                      <a:pos x="447" y="8"/>
                    </a:cxn>
                    <a:cxn ang="0">
                      <a:pos x="446" y="4"/>
                    </a:cxn>
                    <a:cxn ang="0">
                      <a:pos x="442" y="2"/>
                    </a:cxn>
                    <a:cxn ang="0">
                      <a:pos x="438" y="0"/>
                    </a:cxn>
                    <a:cxn ang="0">
                      <a:pos x="98" y="0"/>
                    </a:cxn>
                    <a:cxn ang="0">
                      <a:pos x="95" y="2"/>
                    </a:cxn>
                    <a:cxn ang="0">
                      <a:pos x="90" y="4"/>
                    </a:cxn>
                    <a:cxn ang="0">
                      <a:pos x="89" y="8"/>
                    </a:cxn>
                    <a:cxn ang="0">
                      <a:pos x="87" y="13"/>
                    </a:cxn>
                  </a:cxnLst>
                  <a:rect l="0" t="0" r="r" b="b"/>
                  <a:pathLst>
                    <a:path w="450" h="86">
                      <a:moveTo>
                        <a:pt x="87" y="13"/>
                      </a:moveTo>
                      <a:lnTo>
                        <a:pt x="0" y="67"/>
                      </a:lnTo>
                      <a:lnTo>
                        <a:pt x="2" y="73"/>
                      </a:lnTo>
                      <a:lnTo>
                        <a:pt x="5" y="79"/>
                      </a:lnTo>
                      <a:lnTo>
                        <a:pt x="10" y="84"/>
                      </a:lnTo>
                      <a:lnTo>
                        <a:pt x="16" y="86"/>
                      </a:lnTo>
                      <a:lnTo>
                        <a:pt x="13" y="81"/>
                      </a:lnTo>
                      <a:lnTo>
                        <a:pt x="11" y="78"/>
                      </a:lnTo>
                      <a:lnTo>
                        <a:pt x="10" y="73"/>
                      </a:lnTo>
                      <a:lnTo>
                        <a:pt x="10" y="70"/>
                      </a:lnTo>
                      <a:lnTo>
                        <a:pt x="10" y="70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1" y="68"/>
                      </a:lnTo>
                      <a:lnTo>
                        <a:pt x="17" y="65"/>
                      </a:lnTo>
                      <a:lnTo>
                        <a:pt x="27" y="60"/>
                      </a:lnTo>
                      <a:lnTo>
                        <a:pt x="40" y="51"/>
                      </a:lnTo>
                      <a:lnTo>
                        <a:pt x="54" y="43"/>
                      </a:lnTo>
                      <a:lnTo>
                        <a:pt x="68" y="34"/>
                      </a:lnTo>
                      <a:lnTo>
                        <a:pt x="81" y="26"/>
                      </a:lnTo>
                      <a:lnTo>
                        <a:pt x="89" y="19"/>
                      </a:lnTo>
                      <a:lnTo>
                        <a:pt x="92" y="18"/>
                      </a:lnTo>
                      <a:lnTo>
                        <a:pt x="441" y="15"/>
                      </a:lnTo>
                      <a:lnTo>
                        <a:pt x="450" y="15"/>
                      </a:lnTo>
                      <a:lnTo>
                        <a:pt x="449" y="13"/>
                      </a:lnTo>
                      <a:lnTo>
                        <a:pt x="447" y="8"/>
                      </a:lnTo>
                      <a:lnTo>
                        <a:pt x="446" y="4"/>
                      </a:lnTo>
                      <a:lnTo>
                        <a:pt x="442" y="2"/>
                      </a:lnTo>
                      <a:lnTo>
                        <a:pt x="438" y="0"/>
                      </a:lnTo>
                      <a:lnTo>
                        <a:pt x="98" y="0"/>
                      </a:lnTo>
                      <a:lnTo>
                        <a:pt x="95" y="2"/>
                      </a:lnTo>
                      <a:lnTo>
                        <a:pt x="90" y="4"/>
                      </a:lnTo>
                      <a:lnTo>
                        <a:pt x="89" y="8"/>
                      </a:lnTo>
                      <a:lnTo>
                        <a:pt x="87" y="13"/>
                      </a:lnTo>
                      <a:close/>
                    </a:path>
                  </a:pathLst>
                </a:custGeom>
                <a:solidFill>
                  <a:srgbClr val="99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3" name="Freeform 649"/>
                <p:cNvSpPr>
                  <a:spLocks/>
                </p:cNvSpPr>
                <p:nvPr/>
              </p:nvSpPr>
              <p:spPr bwMode="auto">
                <a:xfrm>
                  <a:off x="2838" y="3171"/>
                  <a:ext cx="18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4" name="Freeform 650"/>
                <p:cNvSpPr>
                  <a:spLocks/>
                </p:cNvSpPr>
                <p:nvPr/>
              </p:nvSpPr>
              <p:spPr bwMode="auto">
                <a:xfrm>
                  <a:off x="2866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5" name="Freeform 651"/>
                <p:cNvSpPr>
                  <a:spLocks/>
                </p:cNvSpPr>
                <p:nvPr/>
              </p:nvSpPr>
              <p:spPr bwMode="auto">
                <a:xfrm>
                  <a:off x="2894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6" name="Freeform 652"/>
                <p:cNvSpPr>
                  <a:spLocks/>
                </p:cNvSpPr>
                <p:nvPr/>
              </p:nvSpPr>
              <p:spPr bwMode="auto">
                <a:xfrm>
                  <a:off x="2923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6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6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7" name="Freeform 653"/>
                <p:cNvSpPr>
                  <a:spLocks/>
                </p:cNvSpPr>
                <p:nvPr/>
              </p:nvSpPr>
              <p:spPr bwMode="auto">
                <a:xfrm>
                  <a:off x="2950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4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3" y="4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4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" name="Freeform 654"/>
                <p:cNvSpPr>
                  <a:spLocks/>
                </p:cNvSpPr>
                <p:nvPr/>
              </p:nvSpPr>
              <p:spPr bwMode="auto">
                <a:xfrm>
                  <a:off x="2979" y="3171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4"/>
                    </a:cxn>
                    <a:cxn ang="0">
                      <a:pos x="8" y="2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4"/>
                      </a:lnTo>
                      <a:lnTo>
                        <a:pt x="8" y="2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9" name="Freeform 655"/>
                <p:cNvSpPr>
                  <a:spLocks/>
                </p:cNvSpPr>
                <p:nvPr/>
              </p:nvSpPr>
              <p:spPr bwMode="auto">
                <a:xfrm>
                  <a:off x="2826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0" name="Freeform 656"/>
                <p:cNvSpPr>
                  <a:spLocks/>
                </p:cNvSpPr>
                <p:nvPr/>
              </p:nvSpPr>
              <p:spPr bwMode="auto">
                <a:xfrm>
                  <a:off x="2854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3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3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1" name="Freeform 657"/>
                <p:cNvSpPr>
                  <a:spLocks/>
                </p:cNvSpPr>
                <p:nvPr/>
              </p:nvSpPr>
              <p:spPr bwMode="auto">
                <a:xfrm>
                  <a:off x="2882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2" name="Freeform 658"/>
                <p:cNvSpPr>
                  <a:spLocks/>
                </p:cNvSpPr>
                <p:nvPr/>
              </p:nvSpPr>
              <p:spPr bwMode="auto">
                <a:xfrm>
                  <a:off x="2910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3" name="Freeform 659"/>
                <p:cNvSpPr>
                  <a:spLocks/>
                </p:cNvSpPr>
                <p:nvPr/>
              </p:nvSpPr>
              <p:spPr bwMode="auto">
                <a:xfrm>
                  <a:off x="2938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7"/>
                    </a:cxn>
                    <a:cxn ang="0">
                      <a:pos x="3" y="3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33" y="3"/>
                    </a:cxn>
                    <a:cxn ang="0">
                      <a:pos x="36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7"/>
                      </a:lnTo>
                      <a:lnTo>
                        <a:pt x="3" y="3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33" y="3"/>
                      </a:lnTo>
                      <a:lnTo>
                        <a:pt x="36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4" name="Freeform 660"/>
                <p:cNvSpPr>
                  <a:spLocks/>
                </p:cNvSpPr>
                <p:nvPr/>
              </p:nvSpPr>
              <p:spPr bwMode="auto">
                <a:xfrm>
                  <a:off x="2966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4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7" y="7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7" y="7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5" name="Freeform 661"/>
                <p:cNvSpPr>
                  <a:spLocks/>
                </p:cNvSpPr>
                <p:nvPr/>
              </p:nvSpPr>
              <p:spPr bwMode="auto">
                <a:xfrm>
                  <a:off x="2995" y="3179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7"/>
                    </a:cxn>
                    <a:cxn ang="0">
                      <a:pos x="5" y="3"/>
                    </a:cxn>
                    <a:cxn ang="0">
                      <a:pos x="8" y="2"/>
                    </a:cxn>
                    <a:cxn ang="0">
                      <a:pos x="15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2" y="0"/>
                    </a:cxn>
                    <a:cxn ang="0">
                      <a:pos x="29" y="2"/>
                    </a:cxn>
                    <a:cxn ang="0">
                      <a:pos x="34" y="3"/>
                    </a:cxn>
                    <a:cxn ang="0">
                      <a:pos x="38" y="7"/>
                    </a:cxn>
                    <a:cxn ang="0">
                      <a:pos x="40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40" h="8">
                      <a:moveTo>
                        <a:pt x="0" y="8"/>
                      </a:move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2" y="0"/>
                      </a:lnTo>
                      <a:lnTo>
                        <a:pt x="29" y="2"/>
                      </a:lnTo>
                      <a:lnTo>
                        <a:pt x="34" y="3"/>
                      </a:lnTo>
                      <a:lnTo>
                        <a:pt x="38" y="7"/>
                      </a:lnTo>
                      <a:lnTo>
                        <a:pt x="40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6" name="Freeform 662"/>
                <p:cNvSpPr>
                  <a:spLocks/>
                </p:cNvSpPr>
                <p:nvPr/>
              </p:nvSpPr>
              <p:spPr bwMode="auto">
                <a:xfrm>
                  <a:off x="2811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7" name="Freeform 663"/>
                <p:cNvSpPr>
                  <a:spLocks/>
                </p:cNvSpPr>
                <p:nvPr/>
              </p:nvSpPr>
              <p:spPr bwMode="auto">
                <a:xfrm>
                  <a:off x="2841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21" y="0"/>
                    </a:cxn>
                    <a:cxn ang="0">
                      <a:pos x="27" y="1"/>
                    </a:cxn>
                    <a:cxn ang="0">
                      <a:pos x="32" y="3"/>
                    </a:cxn>
                    <a:cxn ang="0">
                      <a:pos x="37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21" y="0"/>
                      </a:lnTo>
                      <a:lnTo>
                        <a:pt x="27" y="1"/>
                      </a:lnTo>
                      <a:lnTo>
                        <a:pt x="32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8" name="Freeform 664"/>
                <p:cNvSpPr>
                  <a:spLocks/>
                </p:cNvSpPr>
                <p:nvPr/>
              </p:nvSpPr>
              <p:spPr bwMode="auto">
                <a:xfrm>
                  <a:off x="2855" y="3195"/>
                  <a:ext cx="140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6" y="0"/>
                    </a:cxn>
                    <a:cxn ang="0">
                      <a:pos x="273" y="0"/>
                    </a:cxn>
                    <a:cxn ang="0">
                      <a:pos x="281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281" h="9">
                      <a:moveTo>
                        <a:pt x="0" y="9"/>
                      </a:moveTo>
                      <a:lnTo>
                        <a:pt x="16" y="0"/>
                      </a:lnTo>
                      <a:lnTo>
                        <a:pt x="273" y="0"/>
                      </a:lnTo>
                      <a:lnTo>
                        <a:pt x="281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29" name="Freeform 665"/>
                <p:cNvSpPr>
                  <a:spLocks/>
                </p:cNvSpPr>
                <p:nvPr/>
              </p:nvSpPr>
              <p:spPr bwMode="auto">
                <a:xfrm>
                  <a:off x="2897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4" y="3"/>
                    </a:cxn>
                    <a:cxn ang="0">
                      <a:pos x="8" y="1"/>
                    </a:cxn>
                    <a:cxn ang="0">
                      <a:pos x="13" y="0"/>
                    </a:cxn>
                    <a:cxn ang="0">
                      <a:pos x="18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9" y="1"/>
                    </a:cxn>
                    <a:cxn ang="0">
                      <a:pos x="34" y="3"/>
                    </a:cxn>
                    <a:cxn ang="0">
                      <a:pos x="37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9" y="1"/>
                      </a:lnTo>
                      <a:lnTo>
                        <a:pt x="34" y="3"/>
                      </a:lnTo>
                      <a:lnTo>
                        <a:pt x="37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0" name="Freeform 666"/>
                <p:cNvSpPr>
                  <a:spLocks/>
                </p:cNvSpPr>
                <p:nvPr/>
              </p:nvSpPr>
              <p:spPr bwMode="auto">
                <a:xfrm>
                  <a:off x="2924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1" name="Freeform 667"/>
                <p:cNvSpPr>
                  <a:spLocks/>
                </p:cNvSpPr>
                <p:nvPr/>
              </p:nvSpPr>
              <p:spPr bwMode="auto">
                <a:xfrm>
                  <a:off x="2868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5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8" y="6"/>
                    </a:cxn>
                    <a:cxn ang="0">
                      <a:pos x="40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40" h="7">
                      <a:moveTo>
                        <a:pt x="0" y="7"/>
                      </a:move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8" y="6"/>
                      </a:lnTo>
                      <a:lnTo>
                        <a:pt x="4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2" name="Freeform 668"/>
                <p:cNvSpPr>
                  <a:spLocks/>
                </p:cNvSpPr>
                <p:nvPr/>
              </p:nvSpPr>
              <p:spPr bwMode="auto">
                <a:xfrm>
                  <a:off x="2953" y="3188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2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8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7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8" h="7">
                      <a:moveTo>
                        <a:pt x="0" y="7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8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3" name="Freeform 669"/>
                <p:cNvSpPr>
                  <a:spLocks/>
                </p:cNvSpPr>
                <p:nvPr/>
              </p:nvSpPr>
              <p:spPr bwMode="auto">
                <a:xfrm>
                  <a:off x="2982" y="318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9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9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4" name="Freeform 670"/>
                <p:cNvSpPr>
                  <a:spLocks/>
                </p:cNvSpPr>
                <p:nvPr/>
              </p:nvSpPr>
              <p:spPr bwMode="auto">
                <a:xfrm>
                  <a:off x="3010" y="3186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5" y="5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2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1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8" h="10">
                      <a:moveTo>
                        <a:pt x="0" y="10"/>
                      </a:moveTo>
                      <a:lnTo>
                        <a:pt x="2" y="8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2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5" name="Freeform 671"/>
                <p:cNvSpPr>
                  <a:spLocks/>
                </p:cNvSpPr>
                <p:nvPr/>
              </p:nvSpPr>
              <p:spPr bwMode="auto">
                <a:xfrm>
                  <a:off x="3001" y="319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3" y="5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1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2" y="8"/>
                      </a:lnTo>
                      <a:lnTo>
                        <a:pt x="3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6" name="Freeform 672"/>
                <p:cNvSpPr>
                  <a:spLocks/>
                </p:cNvSpPr>
                <p:nvPr/>
              </p:nvSpPr>
              <p:spPr bwMode="auto">
                <a:xfrm>
                  <a:off x="3029" y="3195"/>
                  <a:ext cx="19" cy="5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" y="8"/>
                    </a:cxn>
                    <a:cxn ang="0">
                      <a:pos x="5" y="5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0" y="0"/>
                    </a:cxn>
                    <a:cxn ang="0">
                      <a:pos x="24" y="0"/>
                    </a:cxn>
                    <a:cxn ang="0">
                      <a:pos x="28" y="1"/>
                    </a:cxn>
                    <a:cxn ang="0">
                      <a:pos x="33" y="5"/>
                    </a:cxn>
                    <a:cxn ang="0">
                      <a:pos x="36" y="8"/>
                    </a:cxn>
                    <a:cxn ang="0">
                      <a:pos x="38" y="9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8" h="9">
                      <a:moveTo>
                        <a:pt x="0" y="9"/>
                      </a:moveTo>
                      <a:lnTo>
                        <a:pt x="1" y="8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0" y="0"/>
                      </a:lnTo>
                      <a:lnTo>
                        <a:pt x="24" y="0"/>
                      </a:lnTo>
                      <a:lnTo>
                        <a:pt x="28" y="1"/>
                      </a:lnTo>
                      <a:lnTo>
                        <a:pt x="33" y="5"/>
                      </a:lnTo>
                      <a:lnTo>
                        <a:pt x="36" y="8"/>
                      </a:lnTo>
                      <a:lnTo>
                        <a:pt x="38" y="9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7" name="Freeform 673"/>
                <p:cNvSpPr>
                  <a:spLocks/>
                </p:cNvSpPr>
                <p:nvPr/>
              </p:nvSpPr>
              <p:spPr bwMode="auto">
                <a:xfrm>
                  <a:off x="2798" y="319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2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8" name="Freeform 674"/>
                <p:cNvSpPr>
                  <a:spLocks/>
                </p:cNvSpPr>
                <p:nvPr/>
              </p:nvSpPr>
              <p:spPr bwMode="auto">
                <a:xfrm>
                  <a:off x="2826" y="3195"/>
                  <a:ext cx="19" cy="4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1" y="6"/>
                    </a:cxn>
                    <a:cxn ang="0">
                      <a:pos x="3" y="3"/>
                    </a:cxn>
                    <a:cxn ang="0">
                      <a:pos x="8" y="1"/>
                    </a:cxn>
                    <a:cxn ang="0">
                      <a:pos x="14" y="0"/>
                    </a:cxn>
                    <a:cxn ang="0">
                      <a:pos x="17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22" y="0"/>
                    </a:cxn>
                    <a:cxn ang="0">
                      <a:pos x="27" y="1"/>
                    </a:cxn>
                    <a:cxn ang="0">
                      <a:pos x="33" y="3"/>
                    </a:cxn>
                    <a:cxn ang="0">
                      <a:pos x="36" y="6"/>
                    </a:cxn>
                    <a:cxn ang="0">
                      <a:pos x="38" y="8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38" h="8">
                      <a:moveTo>
                        <a:pt x="0" y="8"/>
                      </a:moveTo>
                      <a:lnTo>
                        <a:pt x="1" y="6"/>
                      </a:lnTo>
                      <a:lnTo>
                        <a:pt x="3" y="3"/>
                      </a:lnTo>
                      <a:lnTo>
                        <a:pt x="8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7" y="1"/>
                      </a:lnTo>
                      <a:lnTo>
                        <a:pt x="33" y="3"/>
                      </a:lnTo>
                      <a:lnTo>
                        <a:pt x="36" y="6"/>
                      </a:lnTo>
                      <a:lnTo>
                        <a:pt x="38" y="8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39" name="Rectangle 675"/>
                <p:cNvSpPr>
                  <a:spLocks noChangeArrowheads="1"/>
                </p:cNvSpPr>
                <p:nvPr/>
              </p:nvSpPr>
              <p:spPr bwMode="auto">
                <a:xfrm>
                  <a:off x="2965" y="3136"/>
                  <a:ext cx="55" cy="4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0" name="Freeform 676"/>
                <p:cNvSpPr>
                  <a:spLocks/>
                </p:cNvSpPr>
                <p:nvPr/>
              </p:nvSpPr>
              <p:spPr bwMode="auto">
                <a:xfrm>
                  <a:off x="2830" y="31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6" y="20"/>
                    </a:cxn>
                    <a:cxn ang="0">
                      <a:pos x="19" y="19"/>
                    </a:cxn>
                    <a:cxn ang="0">
                      <a:pos x="20" y="15"/>
                    </a:cxn>
                    <a:cxn ang="0">
                      <a:pos x="22" y="11"/>
                    </a:cxn>
                    <a:cxn ang="0">
                      <a:pos x="20" y="6"/>
                    </a:cxn>
                    <a:cxn ang="0">
                      <a:pos x="19" y="3"/>
                    </a:cxn>
                    <a:cxn ang="0">
                      <a:pos x="16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1" y="6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6" y="20"/>
                      </a:lnTo>
                      <a:lnTo>
                        <a:pt x="19" y="19"/>
                      </a:lnTo>
                      <a:lnTo>
                        <a:pt x="20" y="15"/>
                      </a:lnTo>
                      <a:lnTo>
                        <a:pt x="22" y="11"/>
                      </a:lnTo>
                      <a:lnTo>
                        <a:pt x="20" y="6"/>
                      </a:lnTo>
                      <a:lnTo>
                        <a:pt x="19" y="3"/>
                      </a:lnTo>
                      <a:lnTo>
                        <a:pt x="16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1" y="6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1" name="Freeform 677"/>
                <p:cNvSpPr>
                  <a:spLocks/>
                </p:cNvSpPr>
                <p:nvPr/>
              </p:nvSpPr>
              <p:spPr bwMode="auto">
                <a:xfrm>
                  <a:off x="2849" y="3128"/>
                  <a:ext cx="11" cy="11"/>
                </a:xfrm>
                <a:custGeom>
                  <a:avLst/>
                  <a:gdLst/>
                  <a:ahLst/>
                  <a:cxnLst>
                    <a:cxn ang="0">
                      <a:pos x="11" y="22"/>
                    </a:cxn>
                    <a:cxn ang="0">
                      <a:pos x="14" y="20"/>
                    </a:cxn>
                    <a:cxn ang="0">
                      <a:pos x="19" y="19"/>
                    </a:cxn>
                    <a:cxn ang="0">
                      <a:pos x="21" y="15"/>
                    </a:cxn>
                    <a:cxn ang="0">
                      <a:pos x="22" y="11"/>
                    </a:cxn>
                    <a:cxn ang="0">
                      <a:pos x="21" y="6"/>
                    </a:cxn>
                    <a:cxn ang="0">
                      <a:pos x="19" y="3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3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3" y="19"/>
                    </a:cxn>
                    <a:cxn ang="0">
                      <a:pos x="6" y="20"/>
                    </a:cxn>
                    <a:cxn ang="0">
                      <a:pos x="11" y="22"/>
                    </a:cxn>
                  </a:cxnLst>
                  <a:rect l="0" t="0" r="r" b="b"/>
                  <a:pathLst>
                    <a:path w="22" h="22">
                      <a:moveTo>
                        <a:pt x="11" y="22"/>
                      </a:moveTo>
                      <a:lnTo>
                        <a:pt x="14" y="20"/>
                      </a:lnTo>
                      <a:lnTo>
                        <a:pt x="19" y="19"/>
                      </a:lnTo>
                      <a:lnTo>
                        <a:pt x="21" y="15"/>
                      </a:lnTo>
                      <a:lnTo>
                        <a:pt x="22" y="11"/>
                      </a:lnTo>
                      <a:lnTo>
                        <a:pt x="21" y="6"/>
                      </a:lnTo>
                      <a:lnTo>
                        <a:pt x="19" y="3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3" y="19"/>
                      </a:lnTo>
                      <a:lnTo>
                        <a:pt x="6" y="20"/>
                      </a:lnTo>
                      <a:lnTo>
                        <a:pt x="1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2" name="Freeform 678"/>
                <p:cNvSpPr>
                  <a:spLocks/>
                </p:cNvSpPr>
                <p:nvPr/>
              </p:nvSpPr>
              <p:spPr bwMode="auto">
                <a:xfrm>
                  <a:off x="2867" y="3129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21"/>
                    </a:cxn>
                    <a:cxn ang="0">
                      <a:pos x="15" y="21"/>
                    </a:cxn>
                    <a:cxn ang="0">
                      <a:pos x="18" y="18"/>
                    </a:cxn>
                    <a:cxn ang="0">
                      <a:pos x="21" y="14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8" y="3"/>
                    </a:cxn>
                    <a:cxn ang="0">
                      <a:pos x="15" y="2"/>
                    </a:cxn>
                    <a:cxn ang="0">
                      <a:pos x="10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8"/>
                    </a:cxn>
                    <a:cxn ang="0">
                      <a:pos x="7" y="21"/>
                    </a:cxn>
                    <a:cxn ang="0">
                      <a:pos x="10" y="21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lnTo>
                        <a:pt x="15" y="21"/>
                      </a:lnTo>
                      <a:lnTo>
                        <a:pt x="18" y="18"/>
                      </a:lnTo>
                      <a:lnTo>
                        <a:pt x="21" y="14"/>
                      </a:lnTo>
                      <a:lnTo>
                        <a:pt x="21" y="10"/>
                      </a:lnTo>
                      <a:lnTo>
                        <a:pt x="21" y="6"/>
                      </a:lnTo>
                      <a:lnTo>
                        <a:pt x="18" y="3"/>
                      </a:lnTo>
                      <a:lnTo>
                        <a:pt x="15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4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4" y="18"/>
                      </a:lnTo>
                      <a:lnTo>
                        <a:pt x="7" y="21"/>
                      </a:lnTo>
                      <a:lnTo>
                        <a:pt x="10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3" name="Freeform 679"/>
                <p:cNvSpPr>
                  <a:spLocks/>
                </p:cNvSpPr>
                <p:nvPr/>
              </p:nvSpPr>
              <p:spPr bwMode="auto">
                <a:xfrm>
                  <a:off x="2855" y="2987"/>
                  <a:ext cx="124" cy="78"/>
                </a:xfrm>
                <a:custGeom>
                  <a:avLst/>
                  <a:gdLst/>
                  <a:ahLst/>
                  <a:cxnLst>
                    <a:cxn ang="0">
                      <a:pos x="1" y="15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3" y="7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48" y="0"/>
                    </a:cxn>
                    <a:cxn ang="0">
                      <a:pos x="33" y="19"/>
                    </a:cxn>
                    <a:cxn ang="0">
                      <a:pos x="30" y="21"/>
                    </a:cxn>
                    <a:cxn ang="0">
                      <a:pos x="25" y="24"/>
                    </a:cxn>
                    <a:cxn ang="0">
                      <a:pos x="20" y="29"/>
                    </a:cxn>
                    <a:cxn ang="0">
                      <a:pos x="17" y="38"/>
                    </a:cxn>
                    <a:cxn ang="0">
                      <a:pos x="14" y="62"/>
                    </a:cxn>
                    <a:cxn ang="0">
                      <a:pos x="9" y="102"/>
                    </a:cxn>
                    <a:cxn ang="0">
                      <a:pos x="5" y="139"/>
                    </a:cxn>
                    <a:cxn ang="0">
                      <a:pos x="1" y="155"/>
                    </a:cxn>
                  </a:cxnLst>
                  <a:rect l="0" t="0" r="r" b="b"/>
                  <a:pathLst>
                    <a:path w="248" h="155">
                      <a:moveTo>
                        <a:pt x="1" y="155"/>
                      </a:move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7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48" y="0"/>
                      </a:lnTo>
                      <a:lnTo>
                        <a:pt x="33" y="19"/>
                      </a:lnTo>
                      <a:lnTo>
                        <a:pt x="30" y="21"/>
                      </a:lnTo>
                      <a:lnTo>
                        <a:pt x="25" y="24"/>
                      </a:lnTo>
                      <a:lnTo>
                        <a:pt x="20" y="29"/>
                      </a:lnTo>
                      <a:lnTo>
                        <a:pt x="17" y="38"/>
                      </a:lnTo>
                      <a:lnTo>
                        <a:pt x="14" y="62"/>
                      </a:lnTo>
                      <a:lnTo>
                        <a:pt x="9" y="102"/>
                      </a:lnTo>
                      <a:lnTo>
                        <a:pt x="5" y="139"/>
                      </a:lnTo>
                      <a:lnTo>
                        <a:pt x="1" y="155"/>
                      </a:lnTo>
                      <a:close/>
                    </a:path>
                  </a:pathLst>
                </a:custGeom>
                <a:solidFill>
                  <a:srgbClr val="FFFF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44" name="Freeform 680"/>
                <p:cNvSpPr>
                  <a:spLocks/>
                </p:cNvSpPr>
                <p:nvPr/>
              </p:nvSpPr>
              <p:spPr bwMode="auto">
                <a:xfrm>
                  <a:off x="2860" y="3005"/>
                  <a:ext cx="123" cy="77"/>
                </a:xfrm>
                <a:custGeom>
                  <a:avLst/>
                  <a:gdLst/>
                  <a:ahLst/>
                  <a:cxnLst>
                    <a:cxn ang="0">
                      <a:pos x="245" y="0"/>
                    </a:cxn>
                    <a:cxn ang="0">
                      <a:pos x="247" y="141"/>
                    </a:cxn>
                    <a:cxn ang="0">
                      <a:pos x="247" y="142"/>
                    </a:cxn>
                    <a:cxn ang="0">
                      <a:pos x="243" y="147"/>
                    </a:cxn>
                    <a:cxn ang="0">
                      <a:pos x="239" y="153"/>
                    </a:cxn>
                    <a:cxn ang="0">
                      <a:pos x="229" y="155"/>
                    </a:cxn>
                    <a:cxn ang="0">
                      <a:pos x="0" y="155"/>
                    </a:cxn>
                    <a:cxn ang="0">
                      <a:pos x="213" y="136"/>
                    </a:cxn>
                    <a:cxn ang="0">
                      <a:pos x="217" y="134"/>
                    </a:cxn>
                    <a:cxn ang="0">
                      <a:pos x="221" y="131"/>
                    </a:cxn>
                    <a:cxn ang="0">
                      <a:pos x="226" y="127"/>
                    </a:cxn>
                    <a:cxn ang="0">
                      <a:pos x="229" y="119"/>
                    </a:cxn>
                    <a:cxn ang="0">
                      <a:pos x="232" y="93"/>
                    </a:cxn>
                    <a:cxn ang="0">
                      <a:pos x="237" y="54"/>
                    </a:cxn>
                    <a:cxn ang="0">
                      <a:pos x="242" y="16"/>
                    </a:cxn>
                    <a:cxn ang="0">
                      <a:pos x="245" y="0"/>
                    </a:cxn>
                  </a:cxnLst>
                  <a:rect l="0" t="0" r="r" b="b"/>
                  <a:pathLst>
                    <a:path w="247" h="155">
                      <a:moveTo>
                        <a:pt x="245" y="0"/>
                      </a:moveTo>
                      <a:lnTo>
                        <a:pt x="247" y="141"/>
                      </a:lnTo>
                      <a:lnTo>
                        <a:pt x="247" y="142"/>
                      </a:lnTo>
                      <a:lnTo>
                        <a:pt x="243" y="147"/>
                      </a:lnTo>
                      <a:lnTo>
                        <a:pt x="239" y="153"/>
                      </a:lnTo>
                      <a:lnTo>
                        <a:pt x="229" y="155"/>
                      </a:lnTo>
                      <a:lnTo>
                        <a:pt x="0" y="155"/>
                      </a:lnTo>
                      <a:lnTo>
                        <a:pt x="213" y="136"/>
                      </a:lnTo>
                      <a:lnTo>
                        <a:pt x="217" y="134"/>
                      </a:lnTo>
                      <a:lnTo>
                        <a:pt x="221" y="131"/>
                      </a:lnTo>
                      <a:lnTo>
                        <a:pt x="226" y="127"/>
                      </a:lnTo>
                      <a:lnTo>
                        <a:pt x="229" y="119"/>
                      </a:lnTo>
                      <a:lnTo>
                        <a:pt x="232" y="93"/>
                      </a:lnTo>
                      <a:lnTo>
                        <a:pt x="237" y="54"/>
                      </a:lnTo>
                      <a:lnTo>
                        <a:pt x="242" y="16"/>
                      </a:lnTo>
                      <a:lnTo>
                        <a:pt x="245" y="0"/>
                      </a:lnTo>
                      <a:close/>
                    </a:path>
                  </a:pathLst>
                </a:custGeom>
                <a:solidFill>
                  <a:srgbClr val="FFFF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76" name="Group 681"/>
              <p:cNvGrpSpPr>
                <a:grpSpLocks/>
              </p:cNvGrpSpPr>
              <p:nvPr/>
            </p:nvGrpSpPr>
            <p:grpSpPr bwMode="auto">
              <a:xfrm>
                <a:off x="3408" y="1152"/>
                <a:ext cx="1139" cy="499"/>
                <a:chOff x="3261" y="1360"/>
                <a:chExt cx="1139" cy="499"/>
              </a:xfrm>
            </p:grpSpPr>
            <p:sp>
              <p:nvSpPr>
                <p:cNvPr id="877" name="Freeform 682"/>
                <p:cNvSpPr>
                  <a:spLocks/>
                </p:cNvSpPr>
                <p:nvPr/>
              </p:nvSpPr>
              <p:spPr bwMode="auto">
                <a:xfrm>
                  <a:off x="3572" y="1360"/>
                  <a:ext cx="500" cy="499"/>
                </a:xfrm>
                <a:custGeom>
                  <a:avLst/>
                  <a:gdLst/>
                  <a:ahLst/>
                  <a:cxnLst>
                    <a:cxn ang="0">
                      <a:pos x="499" y="0"/>
                    </a:cxn>
                    <a:cxn ang="0">
                      <a:pos x="575" y="319"/>
                    </a:cxn>
                    <a:cxn ang="0">
                      <a:pos x="853" y="147"/>
                    </a:cxn>
                    <a:cxn ang="0">
                      <a:pos x="681" y="425"/>
                    </a:cxn>
                    <a:cxn ang="0">
                      <a:pos x="1000" y="499"/>
                    </a:cxn>
                    <a:cxn ang="0">
                      <a:pos x="681" y="575"/>
                    </a:cxn>
                    <a:cxn ang="0">
                      <a:pos x="853" y="853"/>
                    </a:cxn>
                    <a:cxn ang="0">
                      <a:pos x="575" y="680"/>
                    </a:cxn>
                    <a:cxn ang="0">
                      <a:pos x="499" y="998"/>
                    </a:cxn>
                    <a:cxn ang="0">
                      <a:pos x="425" y="680"/>
                    </a:cxn>
                    <a:cxn ang="0">
                      <a:pos x="147" y="853"/>
                    </a:cxn>
                    <a:cxn ang="0">
                      <a:pos x="319" y="575"/>
                    </a:cxn>
                    <a:cxn ang="0">
                      <a:pos x="0" y="499"/>
                    </a:cxn>
                    <a:cxn ang="0">
                      <a:pos x="319" y="425"/>
                    </a:cxn>
                    <a:cxn ang="0">
                      <a:pos x="147" y="147"/>
                    </a:cxn>
                    <a:cxn ang="0">
                      <a:pos x="425" y="319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1000" h="998">
                      <a:moveTo>
                        <a:pt x="499" y="0"/>
                      </a:moveTo>
                      <a:lnTo>
                        <a:pt x="575" y="319"/>
                      </a:lnTo>
                      <a:lnTo>
                        <a:pt x="853" y="147"/>
                      </a:lnTo>
                      <a:lnTo>
                        <a:pt x="681" y="425"/>
                      </a:lnTo>
                      <a:lnTo>
                        <a:pt x="1000" y="499"/>
                      </a:lnTo>
                      <a:lnTo>
                        <a:pt x="681" y="575"/>
                      </a:lnTo>
                      <a:lnTo>
                        <a:pt x="853" y="853"/>
                      </a:lnTo>
                      <a:lnTo>
                        <a:pt x="575" y="680"/>
                      </a:lnTo>
                      <a:lnTo>
                        <a:pt x="499" y="998"/>
                      </a:lnTo>
                      <a:lnTo>
                        <a:pt x="425" y="680"/>
                      </a:lnTo>
                      <a:lnTo>
                        <a:pt x="147" y="853"/>
                      </a:lnTo>
                      <a:lnTo>
                        <a:pt x="319" y="575"/>
                      </a:lnTo>
                      <a:lnTo>
                        <a:pt x="0" y="499"/>
                      </a:lnTo>
                      <a:lnTo>
                        <a:pt x="319" y="425"/>
                      </a:lnTo>
                      <a:lnTo>
                        <a:pt x="147" y="147"/>
                      </a:lnTo>
                      <a:lnTo>
                        <a:pt x="425" y="319"/>
                      </a:lnTo>
                      <a:lnTo>
                        <a:pt x="499" y="0"/>
                      </a:lnTo>
                      <a:close/>
                    </a:path>
                  </a:pathLst>
                </a:custGeom>
                <a:solidFill>
                  <a:srgbClr val="60D1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8" name="Freeform 683"/>
                <p:cNvSpPr>
                  <a:spLocks/>
                </p:cNvSpPr>
                <p:nvPr/>
              </p:nvSpPr>
              <p:spPr bwMode="auto">
                <a:xfrm>
                  <a:off x="3261" y="1388"/>
                  <a:ext cx="758" cy="367"/>
                </a:xfrm>
                <a:custGeom>
                  <a:avLst/>
                  <a:gdLst/>
                  <a:ahLst/>
                  <a:cxnLst>
                    <a:cxn ang="0">
                      <a:pos x="884" y="462"/>
                    </a:cxn>
                    <a:cxn ang="0">
                      <a:pos x="859" y="461"/>
                    </a:cxn>
                    <a:cxn ang="0">
                      <a:pos x="835" y="464"/>
                    </a:cxn>
                    <a:cxn ang="0">
                      <a:pos x="775" y="483"/>
                    </a:cxn>
                    <a:cxn ang="0">
                      <a:pos x="717" y="507"/>
                    </a:cxn>
                    <a:cxn ang="0">
                      <a:pos x="676" y="525"/>
                    </a:cxn>
                    <a:cxn ang="0">
                      <a:pos x="669" y="529"/>
                    </a:cxn>
                    <a:cxn ang="0">
                      <a:pos x="736" y="527"/>
                    </a:cxn>
                    <a:cxn ang="0">
                      <a:pos x="747" y="527"/>
                    </a:cxn>
                    <a:cxn ang="0">
                      <a:pos x="903" y="614"/>
                    </a:cxn>
                    <a:cxn ang="0">
                      <a:pos x="927" y="644"/>
                    </a:cxn>
                    <a:cxn ang="0">
                      <a:pos x="924" y="666"/>
                    </a:cxn>
                    <a:cxn ang="0">
                      <a:pos x="922" y="680"/>
                    </a:cxn>
                    <a:cxn ang="0">
                      <a:pos x="921" y="693"/>
                    </a:cxn>
                    <a:cxn ang="0">
                      <a:pos x="875" y="717"/>
                    </a:cxn>
                    <a:cxn ang="0">
                      <a:pos x="196" y="732"/>
                    </a:cxn>
                    <a:cxn ang="0">
                      <a:pos x="178" y="734"/>
                    </a:cxn>
                    <a:cxn ang="0">
                      <a:pos x="61" y="672"/>
                    </a:cxn>
                    <a:cxn ang="0">
                      <a:pos x="52" y="668"/>
                    </a:cxn>
                    <a:cxn ang="0">
                      <a:pos x="36" y="644"/>
                    </a:cxn>
                    <a:cxn ang="0">
                      <a:pos x="38" y="604"/>
                    </a:cxn>
                    <a:cxn ang="0">
                      <a:pos x="39" y="571"/>
                    </a:cxn>
                    <a:cxn ang="0">
                      <a:pos x="52" y="544"/>
                    </a:cxn>
                    <a:cxn ang="0">
                      <a:pos x="85" y="537"/>
                    </a:cxn>
                    <a:cxn ang="0">
                      <a:pos x="88" y="525"/>
                    </a:cxn>
                    <a:cxn ang="0">
                      <a:pos x="85" y="495"/>
                    </a:cxn>
                    <a:cxn ang="0">
                      <a:pos x="65" y="491"/>
                    </a:cxn>
                    <a:cxn ang="0">
                      <a:pos x="41" y="488"/>
                    </a:cxn>
                    <a:cxn ang="0">
                      <a:pos x="11" y="473"/>
                    </a:cxn>
                    <a:cxn ang="0">
                      <a:pos x="1" y="194"/>
                    </a:cxn>
                    <a:cxn ang="0">
                      <a:pos x="3" y="178"/>
                    </a:cxn>
                    <a:cxn ang="0">
                      <a:pos x="16" y="151"/>
                    </a:cxn>
                    <a:cxn ang="0">
                      <a:pos x="50" y="74"/>
                    </a:cxn>
                    <a:cxn ang="0">
                      <a:pos x="72" y="28"/>
                    </a:cxn>
                    <a:cxn ang="0">
                      <a:pos x="99" y="7"/>
                    </a:cxn>
                    <a:cxn ang="0">
                      <a:pos x="619" y="0"/>
                    </a:cxn>
                    <a:cxn ang="0">
                      <a:pos x="669" y="25"/>
                    </a:cxn>
                    <a:cxn ang="0">
                      <a:pos x="685" y="363"/>
                    </a:cxn>
                    <a:cxn ang="0">
                      <a:pos x="737" y="344"/>
                    </a:cxn>
                    <a:cxn ang="0">
                      <a:pos x="793" y="328"/>
                    </a:cxn>
                    <a:cxn ang="0">
                      <a:pos x="854" y="320"/>
                    </a:cxn>
                    <a:cxn ang="0">
                      <a:pos x="922" y="320"/>
                    </a:cxn>
                    <a:cxn ang="0">
                      <a:pos x="995" y="336"/>
                    </a:cxn>
                    <a:cxn ang="0">
                      <a:pos x="1077" y="358"/>
                    </a:cxn>
                    <a:cxn ang="0">
                      <a:pos x="1165" y="379"/>
                    </a:cxn>
                    <a:cxn ang="0">
                      <a:pos x="1255" y="394"/>
                    </a:cxn>
                    <a:cxn ang="0">
                      <a:pos x="1339" y="405"/>
                    </a:cxn>
                    <a:cxn ang="0">
                      <a:pos x="1409" y="412"/>
                    </a:cxn>
                    <a:cxn ang="0">
                      <a:pos x="1473" y="420"/>
                    </a:cxn>
                    <a:cxn ang="0">
                      <a:pos x="1508" y="448"/>
                    </a:cxn>
                    <a:cxn ang="0">
                      <a:pos x="1516" y="475"/>
                    </a:cxn>
                    <a:cxn ang="0">
                      <a:pos x="1513" y="499"/>
                    </a:cxn>
                    <a:cxn ang="0">
                      <a:pos x="1494" y="525"/>
                    </a:cxn>
                    <a:cxn ang="0">
                      <a:pos x="1451" y="546"/>
                    </a:cxn>
                    <a:cxn ang="0">
                      <a:pos x="1398" y="552"/>
                    </a:cxn>
                    <a:cxn ang="0">
                      <a:pos x="1334" y="552"/>
                    </a:cxn>
                    <a:cxn ang="0">
                      <a:pos x="1265" y="544"/>
                    </a:cxn>
                    <a:cxn ang="0">
                      <a:pos x="1197" y="532"/>
                    </a:cxn>
                    <a:cxn ang="0">
                      <a:pos x="1137" y="516"/>
                    </a:cxn>
                    <a:cxn ang="0">
                      <a:pos x="1025" y="486"/>
                    </a:cxn>
                    <a:cxn ang="0">
                      <a:pos x="935" y="469"/>
                    </a:cxn>
                  </a:cxnLst>
                  <a:rect l="0" t="0" r="r" b="b"/>
                  <a:pathLst>
                    <a:path w="1516" h="734">
                      <a:moveTo>
                        <a:pt x="905" y="464"/>
                      </a:moveTo>
                      <a:lnTo>
                        <a:pt x="894" y="462"/>
                      </a:lnTo>
                      <a:lnTo>
                        <a:pt x="884" y="462"/>
                      </a:lnTo>
                      <a:lnTo>
                        <a:pt x="876" y="461"/>
                      </a:lnTo>
                      <a:lnTo>
                        <a:pt x="867" y="461"/>
                      </a:lnTo>
                      <a:lnTo>
                        <a:pt x="859" y="461"/>
                      </a:lnTo>
                      <a:lnTo>
                        <a:pt x="851" y="461"/>
                      </a:lnTo>
                      <a:lnTo>
                        <a:pt x="843" y="462"/>
                      </a:lnTo>
                      <a:lnTo>
                        <a:pt x="835" y="464"/>
                      </a:lnTo>
                      <a:lnTo>
                        <a:pt x="815" y="469"/>
                      </a:lnTo>
                      <a:lnTo>
                        <a:pt x="794" y="475"/>
                      </a:lnTo>
                      <a:lnTo>
                        <a:pt x="775" y="483"/>
                      </a:lnTo>
                      <a:lnTo>
                        <a:pt x="755" y="489"/>
                      </a:lnTo>
                      <a:lnTo>
                        <a:pt x="736" y="499"/>
                      </a:lnTo>
                      <a:lnTo>
                        <a:pt x="717" y="507"/>
                      </a:lnTo>
                      <a:lnTo>
                        <a:pt x="696" y="516"/>
                      </a:lnTo>
                      <a:lnTo>
                        <a:pt x="677" y="525"/>
                      </a:lnTo>
                      <a:lnTo>
                        <a:pt x="676" y="525"/>
                      </a:lnTo>
                      <a:lnTo>
                        <a:pt x="673" y="527"/>
                      </a:lnTo>
                      <a:lnTo>
                        <a:pt x="671" y="527"/>
                      </a:lnTo>
                      <a:lnTo>
                        <a:pt x="669" y="529"/>
                      </a:lnTo>
                      <a:lnTo>
                        <a:pt x="731" y="527"/>
                      </a:lnTo>
                      <a:lnTo>
                        <a:pt x="733" y="527"/>
                      </a:lnTo>
                      <a:lnTo>
                        <a:pt x="736" y="527"/>
                      </a:lnTo>
                      <a:lnTo>
                        <a:pt x="737" y="527"/>
                      </a:lnTo>
                      <a:lnTo>
                        <a:pt x="739" y="527"/>
                      </a:lnTo>
                      <a:lnTo>
                        <a:pt x="747" y="527"/>
                      </a:lnTo>
                      <a:lnTo>
                        <a:pt x="753" y="530"/>
                      </a:lnTo>
                      <a:lnTo>
                        <a:pt x="761" y="535"/>
                      </a:lnTo>
                      <a:lnTo>
                        <a:pt x="903" y="614"/>
                      </a:lnTo>
                      <a:lnTo>
                        <a:pt x="914" y="620"/>
                      </a:lnTo>
                      <a:lnTo>
                        <a:pt x="929" y="628"/>
                      </a:lnTo>
                      <a:lnTo>
                        <a:pt x="927" y="644"/>
                      </a:lnTo>
                      <a:lnTo>
                        <a:pt x="925" y="653"/>
                      </a:lnTo>
                      <a:lnTo>
                        <a:pt x="925" y="657"/>
                      </a:lnTo>
                      <a:lnTo>
                        <a:pt x="924" y="666"/>
                      </a:lnTo>
                      <a:lnTo>
                        <a:pt x="922" y="674"/>
                      </a:lnTo>
                      <a:lnTo>
                        <a:pt x="922" y="679"/>
                      </a:lnTo>
                      <a:lnTo>
                        <a:pt x="922" y="680"/>
                      </a:lnTo>
                      <a:lnTo>
                        <a:pt x="922" y="685"/>
                      </a:lnTo>
                      <a:lnTo>
                        <a:pt x="921" y="691"/>
                      </a:lnTo>
                      <a:lnTo>
                        <a:pt x="921" y="693"/>
                      </a:lnTo>
                      <a:lnTo>
                        <a:pt x="919" y="715"/>
                      </a:lnTo>
                      <a:lnTo>
                        <a:pt x="895" y="715"/>
                      </a:lnTo>
                      <a:lnTo>
                        <a:pt x="875" y="717"/>
                      </a:lnTo>
                      <a:lnTo>
                        <a:pt x="202" y="732"/>
                      </a:lnTo>
                      <a:lnTo>
                        <a:pt x="200" y="732"/>
                      </a:lnTo>
                      <a:lnTo>
                        <a:pt x="196" y="732"/>
                      </a:lnTo>
                      <a:lnTo>
                        <a:pt x="191" y="734"/>
                      </a:lnTo>
                      <a:lnTo>
                        <a:pt x="189" y="734"/>
                      </a:lnTo>
                      <a:lnTo>
                        <a:pt x="178" y="734"/>
                      </a:lnTo>
                      <a:lnTo>
                        <a:pt x="169" y="725"/>
                      </a:lnTo>
                      <a:lnTo>
                        <a:pt x="167" y="723"/>
                      </a:lnTo>
                      <a:lnTo>
                        <a:pt x="61" y="672"/>
                      </a:lnTo>
                      <a:lnTo>
                        <a:pt x="60" y="672"/>
                      </a:lnTo>
                      <a:lnTo>
                        <a:pt x="57" y="669"/>
                      </a:lnTo>
                      <a:lnTo>
                        <a:pt x="52" y="668"/>
                      </a:lnTo>
                      <a:lnTo>
                        <a:pt x="50" y="668"/>
                      </a:lnTo>
                      <a:lnTo>
                        <a:pt x="35" y="660"/>
                      </a:lnTo>
                      <a:lnTo>
                        <a:pt x="36" y="644"/>
                      </a:lnTo>
                      <a:lnTo>
                        <a:pt x="36" y="634"/>
                      </a:lnTo>
                      <a:lnTo>
                        <a:pt x="36" y="625"/>
                      </a:lnTo>
                      <a:lnTo>
                        <a:pt x="38" y="604"/>
                      </a:lnTo>
                      <a:lnTo>
                        <a:pt x="39" y="586"/>
                      </a:lnTo>
                      <a:lnTo>
                        <a:pt x="39" y="576"/>
                      </a:lnTo>
                      <a:lnTo>
                        <a:pt x="39" y="571"/>
                      </a:lnTo>
                      <a:lnTo>
                        <a:pt x="41" y="568"/>
                      </a:lnTo>
                      <a:lnTo>
                        <a:pt x="47" y="556"/>
                      </a:lnTo>
                      <a:lnTo>
                        <a:pt x="52" y="544"/>
                      </a:lnTo>
                      <a:lnTo>
                        <a:pt x="65" y="541"/>
                      </a:lnTo>
                      <a:lnTo>
                        <a:pt x="82" y="538"/>
                      </a:lnTo>
                      <a:lnTo>
                        <a:pt x="85" y="537"/>
                      </a:lnTo>
                      <a:lnTo>
                        <a:pt x="88" y="537"/>
                      </a:lnTo>
                      <a:lnTo>
                        <a:pt x="95" y="537"/>
                      </a:lnTo>
                      <a:lnTo>
                        <a:pt x="88" y="525"/>
                      </a:lnTo>
                      <a:lnTo>
                        <a:pt x="85" y="514"/>
                      </a:lnTo>
                      <a:lnTo>
                        <a:pt x="85" y="505"/>
                      </a:lnTo>
                      <a:lnTo>
                        <a:pt x="85" y="495"/>
                      </a:lnTo>
                      <a:lnTo>
                        <a:pt x="85" y="495"/>
                      </a:lnTo>
                      <a:lnTo>
                        <a:pt x="79" y="494"/>
                      </a:lnTo>
                      <a:lnTo>
                        <a:pt x="65" y="491"/>
                      </a:lnTo>
                      <a:lnTo>
                        <a:pt x="50" y="489"/>
                      </a:lnTo>
                      <a:lnTo>
                        <a:pt x="44" y="488"/>
                      </a:lnTo>
                      <a:lnTo>
                        <a:pt x="41" y="488"/>
                      </a:lnTo>
                      <a:lnTo>
                        <a:pt x="38" y="486"/>
                      </a:lnTo>
                      <a:lnTo>
                        <a:pt x="27" y="480"/>
                      </a:lnTo>
                      <a:lnTo>
                        <a:pt x="11" y="473"/>
                      </a:lnTo>
                      <a:lnTo>
                        <a:pt x="11" y="458"/>
                      </a:lnTo>
                      <a:lnTo>
                        <a:pt x="11" y="445"/>
                      </a:lnTo>
                      <a:lnTo>
                        <a:pt x="1" y="194"/>
                      </a:lnTo>
                      <a:lnTo>
                        <a:pt x="1" y="189"/>
                      </a:lnTo>
                      <a:lnTo>
                        <a:pt x="0" y="183"/>
                      </a:lnTo>
                      <a:lnTo>
                        <a:pt x="3" y="178"/>
                      </a:lnTo>
                      <a:lnTo>
                        <a:pt x="5" y="173"/>
                      </a:lnTo>
                      <a:lnTo>
                        <a:pt x="8" y="167"/>
                      </a:lnTo>
                      <a:lnTo>
                        <a:pt x="16" y="151"/>
                      </a:lnTo>
                      <a:lnTo>
                        <a:pt x="27" y="127"/>
                      </a:lnTo>
                      <a:lnTo>
                        <a:pt x="39" y="101"/>
                      </a:lnTo>
                      <a:lnTo>
                        <a:pt x="50" y="74"/>
                      </a:lnTo>
                      <a:lnTo>
                        <a:pt x="61" y="50"/>
                      </a:lnTo>
                      <a:lnTo>
                        <a:pt x="69" y="34"/>
                      </a:lnTo>
                      <a:lnTo>
                        <a:pt x="72" y="28"/>
                      </a:lnTo>
                      <a:lnTo>
                        <a:pt x="82" y="9"/>
                      </a:lnTo>
                      <a:lnTo>
                        <a:pt x="95" y="12"/>
                      </a:lnTo>
                      <a:lnTo>
                        <a:pt x="99" y="7"/>
                      </a:lnTo>
                      <a:lnTo>
                        <a:pt x="107" y="0"/>
                      </a:lnTo>
                      <a:lnTo>
                        <a:pt x="118" y="0"/>
                      </a:lnTo>
                      <a:lnTo>
                        <a:pt x="619" y="0"/>
                      </a:lnTo>
                      <a:lnTo>
                        <a:pt x="643" y="0"/>
                      </a:lnTo>
                      <a:lnTo>
                        <a:pt x="669" y="0"/>
                      </a:lnTo>
                      <a:lnTo>
                        <a:pt x="669" y="25"/>
                      </a:lnTo>
                      <a:lnTo>
                        <a:pt x="669" y="47"/>
                      </a:lnTo>
                      <a:lnTo>
                        <a:pt x="669" y="369"/>
                      </a:lnTo>
                      <a:lnTo>
                        <a:pt x="685" y="363"/>
                      </a:lnTo>
                      <a:lnTo>
                        <a:pt x="703" y="357"/>
                      </a:lnTo>
                      <a:lnTo>
                        <a:pt x="720" y="350"/>
                      </a:lnTo>
                      <a:lnTo>
                        <a:pt x="737" y="344"/>
                      </a:lnTo>
                      <a:lnTo>
                        <a:pt x="755" y="339"/>
                      </a:lnTo>
                      <a:lnTo>
                        <a:pt x="774" y="333"/>
                      </a:lnTo>
                      <a:lnTo>
                        <a:pt x="793" y="328"/>
                      </a:lnTo>
                      <a:lnTo>
                        <a:pt x="813" y="325"/>
                      </a:lnTo>
                      <a:lnTo>
                        <a:pt x="834" y="322"/>
                      </a:lnTo>
                      <a:lnTo>
                        <a:pt x="854" y="320"/>
                      </a:lnTo>
                      <a:lnTo>
                        <a:pt x="876" y="319"/>
                      </a:lnTo>
                      <a:lnTo>
                        <a:pt x="899" y="319"/>
                      </a:lnTo>
                      <a:lnTo>
                        <a:pt x="922" y="320"/>
                      </a:lnTo>
                      <a:lnTo>
                        <a:pt x="946" y="325"/>
                      </a:lnTo>
                      <a:lnTo>
                        <a:pt x="970" y="330"/>
                      </a:lnTo>
                      <a:lnTo>
                        <a:pt x="995" y="336"/>
                      </a:lnTo>
                      <a:lnTo>
                        <a:pt x="1022" y="344"/>
                      </a:lnTo>
                      <a:lnTo>
                        <a:pt x="1049" y="352"/>
                      </a:lnTo>
                      <a:lnTo>
                        <a:pt x="1077" y="358"/>
                      </a:lnTo>
                      <a:lnTo>
                        <a:pt x="1105" y="364"/>
                      </a:lnTo>
                      <a:lnTo>
                        <a:pt x="1135" y="372"/>
                      </a:lnTo>
                      <a:lnTo>
                        <a:pt x="1165" y="379"/>
                      </a:lnTo>
                      <a:lnTo>
                        <a:pt x="1195" y="383"/>
                      </a:lnTo>
                      <a:lnTo>
                        <a:pt x="1225" y="390"/>
                      </a:lnTo>
                      <a:lnTo>
                        <a:pt x="1255" y="394"/>
                      </a:lnTo>
                      <a:lnTo>
                        <a:pt x="1284" y="399"/>
                      </a:lnTo>
                      <a:lnTo>
                        <a:pt x="1312" y="402"/>
                      </a:lnTo>
                      <a:lnTo>
                        <a:pt x="1339" y="405"/>
                      </a:lnTo>
                      <a:lnTo>
                        <a:pt x="1364" y="409"/>
                      </a:lnTo>
                      <a:lnTo>
                        <a:pt x="1388" y="410"/>
                      </a:lnTo>
                      <a:lnTo>
                        <a:pt x="1409" y="412"/>
                      </a:lnTo>
                      <a:lnTo>
                        <a:pt x="1429" y="412"/>
                      </a:lnTo>
                      <a:lnTo>
                        <a:pt x="1454" y="413"/>
                      </a:lnTo>
                      <a:lnTo>
                        <a:pt x="1473" y="420"/>
                      </a:lnTo>
                      <a:lnTo>
                        <a:pt x="1489" y="428"/>
                      </a:lnTo>
                      <a:lnTo>
                        <a:pt x="1500" y="437"/>
                      </a:lnTo>
                      <a:lnTo>
                        <a:pt x="1508" y="448"/>
                      </a:lnTo>
                      <a:lnTo>
                        <a:pt x="1513" y="459"/>
                      </a:lnTo>
                      <a:lnTo>
                        <a:pt x="1516" y="467"/>
                      </a:lnTo>
                      <a:lnTo>
                        <a:pt x="1516" y="475"/>
                      </a:lnTo>
                      <a:lnTo>
                        <a:pt x="1516" y="481"/>
                      </a:lnTo>
                      <a:lnTo>
                        <a:pt x="1514" y="489"/>
                      </a:lnTo>
                      <a:lnTo>
                        <a:pt x="1513" y="499"/>
                      </a:lnTo>
                      <a:lnTo>
                        <a:pt x="1510" y="508"/>
                      </a:lnTo>
                      <a:lnTo>
                        <a:pt x="1503" y="518"/>
                      </a:lnTo>
                      <a:lnTo>
                        <a:pt x="1494" y="525"/>
                      </a:lnTo>
                      <a:lnTo>
                        <a:pt x="1481" y="533"/>
                      </a:lnTo>
                      <a:lnTo>
                        <a:pt x="1466" y="541"/>
                      </a:lnTo>
                      <a:lnTo>
                        <a:pt x="1451" y="546"/>
                      </a:lnTo>
                      <a:lnTo>
                        <a:pt x="1436" y="549"/>
                      </a:lnTo>
                      <a:lnTo>
                        <a:pt x="1417" y="551"/>
                      </a:lnTo>
                      <a:lnTo>
                        <a:pt x="1398" y="552"/>
                      </a:lnTo>
                      <a:lnTo>
                        <a:pt x="1377" y="552"/>
                      </a:lnTo>
                      <a:lnTo>
                        <a:pt x="1357" y="552"/>
                      </a:lnTo>
                      <a:lnTo>
                        <a:pt x="1334" y="552"/>
                      </a:lnTo>
                      <a:lnTo>
                        <a:pt x="1311" y="549"/>
                      </a:lnTo>
                      <a:lnTo>
                        <a:pt x="1289" y="548"/>
                      </a:lnTo>
                      <a:lnTo>
                        <a:pt x="1265" y="544"/>
                      </a:lnTo>
                      <a:lnTo>
                        <a:pt x="1243" y="541"/>
                      </a:lnTo>
                      <a:lnTo>
                        <a:pt x="1219" y="537"/>
                      </a:lnTo>
                      <a:lnTo>
                        <a:pt x="1197" y="532"/>
                      </a:lnTo>
                      <a:lnTo>
                        <a:pt x="1176" y="527"/>
                      </a:lnTo>
                      <a:lnTo>
                        <a:pt x="1156" y="522"/>
                      </a:lnTo>
                      <a:lnTo>
                        <a:pt x="1137" y="516"/>
                      </a:lnTo>
                      <a:lnTo>
                        <a:pt x="1099" y="505"/>
                      </a:lnTo>
                      <a:lnTo>
                        <a:pt x="1061" y="495"/>
                      </a:lnTo>
                      <a:lnTo>
                        <a:pt x="1025" y="486"/>
                      </a:lnTo>
                      <a:lnTo>
                        <a:pt x="990" y="478"/>
                      </a:lnTo>
                      <a:lnTo>
                        <a:pt x="960" y="473"/>
                      </a:lnTo>
                      <a:lnTo>
                        <a:pt x="935" y="469"/>
                      </a:lnTo>
                      <a:lnTo>
                        <a:pt x="916" y="465"/>
                      </a:lnTo>
                      <a:lnTo>
                        <a:pt x="905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79" name="Freeform 684"/>
                <p:cNvSpPr>
                  <a:spLocks/>
                </p:cNvSpPr>
                <p:nvPr/>
              </p:nvSpPr>
              <p:spPr bwMode="auto">
                <a:xfrm>
                  <a:off x="3458" y="1560"/>
                  <a:ext cx="548" cy="113"/>
                </a:xfrm>
                <a:custGeom>
                  <a:avLst/>
                  <a:gdLst/>
                  <a:ahLst/>
                  <a:cxnLst>
                    <a:cxn ang="0">
                      <a:pos x="1089" y="112"/>
                    </a:cxn>
                    <a:cxn ang="0">
                      <a:pos x="1069" y="95"/>
                    </a:cxn>
                    <a:cxn ang="0">
                      <a:pos x="1041" y="90"/>
                    </a:cxn>
                    <a:cxn ang="0">
                      <a:pos x="1029" y="91"/>
                    </a:cxn>
                    <a:cxn ang="0">
                      <a:pos x="1004" y="95"/>
                    </a:cxn>
                    <a:cxn ang="0">
                      <a:pos x="973" y="95"/>
                    </a:cxn>
                    <a:cxn ang="0">
                      <a:pos x="916" y="90"/>
                    </a:cxn>
                    <a:cxn ang="0">
                      <a:pos x="860" y="80"/>
                    </a:cxn>
                    <a:cxn ang="0">
                      <a:pos x="804" y="69"/>
                    </a:cxn>
                    <a:cxn ang="0">
                      <a:pos x="748" y="57"/>
                    </a:cxn>
                    <a:cxn ang="0">
                      <a:pos x="693" y="43"/>
                    </a:cxn>
                    <a:cxn ang="0">
                      <a:pos x="647" y="30"/>
                    </a:cxn>
                    <a:cxn ang="0">
                      <a:pos x="606" y="20"/>
                    </a:cxn>
                    <a:cxn ang="0">
                      <a:pos x="565" y="9"/>
                    </a:cxn>
                    <a:cxn ang="0">
                      <a:pos x="488" y="0"/>
                    </a:cxn>
                    <a:cxn ang="0">
                      <a:pos x="415" y="6"/>
                    </a:cxn>
                    <a:cxn ang="0">
                      <a:pos x="346" y="25"/>
                    </a:cxn>
                    <a:cxn ang="0">
                      <a:pos x="278" y="50"/>
                    </a:cxn>
                    <a:cxn ang="0">
                      <a:pos x="213" y="80"/>
                    </a:cxn>
                    <a:cxn ang="0">
                      <a:pos x="173" y="101"/>
                    </a:cxn>
                    <a:cxn ang="0">
                      <a:pos x="145" y="115"/>
                    </a:cxn>
                    <a:cxn ang="0">
                      <a:pos x="117" y="128"/>
                    </a:cxn>
                    <a:cxn ang="0">
                      <a:pos x="101" y="133"/>
                    </a:cxn>
                    <a:cxn ang="0">
                      <a:pos x="82" y="136"/>
                    </a:cxn>
                    <a:cxn ang="0">
                      <a:pos x="58" y="129"/>
                    </a:cxn>
                    <a:cxn ang="0">
                      <a:pos x="36" y="128"/>
                    </a:cxn>
                    <a:cxn ang="0">
                      <a:pos x="14" y="140"/>
                    </a:cxn>
                    <a:cxn ang="0">
                      <a:pos x="1" y="163"/>
                    </a:cxn>
                    <a:cxn ang="0">
                      <a:pos x="3" y="186"/>
                    </a:cxn>
                    <a:cxn ang="0">
                      <a:pos x="20" y="207"/>
                    </a:cxn>
                    <a:cxn ang="0">
                      <a:pos x="53" y="221"/>
                    </a:cxn>
                    <a:cxn ang="0">
                      <a:pos x="90" y="224"/>
                    </a:cxn>
                    <a:cxn ang="0">
                      <a:pos x="132" y="215"/>
                    </a:cxn>
                    <a:cxn ang="0">
                      <a:pos x="194" y="193"/>
                    </a:cxn>
                    <a:cxn ang="0">
                      <a:pos x="251" y="167"/>
                    </a:cxn>
                    <a:cxn ang="0">
                      <a:pos x="309" y="139"/>
                    </a:cxn>
                    <a:cxn ang="0">
                      <a:pos x="371" y="114"/>
                    </a:cxn>
                    <a:cxn ang="0">
                      <a:pos x="434" y="95"/>
                    </a:cxn>
                    <a:cxn ang="0">
                      <a:pos x="461" y="91"/>
                    </a:cxn>
                    <a:cxn ang="0">
                      <a:pos x="492" y="91"/>
                    </a:cxn>
                    <a:cxn ang="0">
                      <a:pos x="537" y="98"/>
                    </a:cxn>
                    <a:cxn ang="0">
                      <a:pos x="601" y="112"/>
                    </a:cxn>
                    <a:cxn ang="0">
                      <a:pos x="666" y="129"/>
                    </a:cxn>
                    <a:cxn ang="0">
                      <a:pos x="731" y="147"/>
                    </a:cxn>
                    <a:cxn ang="0">
                      <a:pos x="799" y="163"/>
                    </a:cxn>
                    <a:cxn ang="0">
                      <a:pos x="868" y="177"/>
                    </a:cxn>
                    <a:cxn ang="0">
                      <a:pos x="938" y="185"/>
                    </a:cxn>
                    <a:cxn ang="0">
                      <a:pos x="1009" y="186"/>
                    </a:cxn>
                    <a:cxn ang="0">
                      <a:pos x="1058" y="180"/>
                    </a:cxn>
                    <a:cxn ang="0">
                      <a:pos x="1080" y="169"/>
                    </a:cxn>
                    <a:cxn ang="0">
                      <a:pos x="1094" y="147"/>
                    </a:cxn>
                  </a:cxnLst>
                  <a:rect l="0" t="0" r="r" b="b"/>
                  <a:pathLst>
                    <a:path w="1096" h="224">
                      <a:moveTo>
                        <a:pt x="1096" y="129"/>
                      </a:moveTo>
                      <a:lnTo>
                        <a:pt x="1094" y="120"/>
                      </a:lnTo>
                      <a:lnTo>
                        <a:pt x="1089" y="112"/>
                      </a:lnTo>
                      <a:lnTo>
                        <a:pt x="1085" y="106"/>
                      </a:lnTo>
                      <a:lnTo>
                        <a:pt x="1077" y="99"/>
                      </a:lnTo>
                      <a:lnTo>
                        <a:pt x="1069" y="95"/>
                      </a:lnTo>
                      <a:lnTo>
                        <a:pt x="1059" y="91"/>
                      </a:lnTo>
                      <a:lnTo>
                        <a:pt x="1050" y="90"/>
                      </a:lnTo>
                      <a:lnTo>
                        <a:pt x="1041" y="90"/>
                      </a:lnTo>
                      <a:lnTo>
                        <a:pt x="1044" y="90"/>
                      </a:lnTo>
                      <a:lnTo>
                        <a:pt x="1037" y="91"/>
                      </a:lnTo>
                      <a:lnTo>
                        <a:pt x="1029" y="91"/>
                      </a:lnTo>
                      <a:lnTo>
                        <a:pt x="1023" y="91"/>
                      </a:lnTo>
                      <a:lnTo>
                        <a:pt x="1015" y="93"/>
                      </a:lnTo>
                      <a:lnTo>
                        <a:pt x="1004" y="95"/>
                      </a:lnTo>
                      <a:lnTo>
                        <a:pt x="993" y="95"/>
                      </a:lnTo>
                      <a:lnTo>
                        <a:pt x="982" y="95"/>
                      </a:lnTo>
                      <a:lnTo>
                        <a:pt x="973" y="95"/>
                      </a:lnTo>
                      <a:lnTo>
                        <a:pt x="954" y="93"/>
                      </a:lnTo>
                      <a:lnTo>
                        <a:pt x="935" y="91"/>
                      </a:lnTo>
                      <a:lnTo>
                        <a:pt x="916" y="90"/>
                      </a:lnTo>
                      <a:lnTo>
                        <a:pt x="897" y="87"/>
                      </a:lnTo>
                      <a:lnTo>
                        <a:pt x="878" y="84"/>
                      </a:lnTo>
                      <a:lnTo>
                        <a:pt x="860" y="80"/>
                      </a:lnTo>
                      <a:lnTo>
                        <a:pt x="842" y="77"/>
                      </a:lnTo>
                      <a:lnTo>
                        <a:pt x="823" y="73"/>
                      </a:lnTo>
                      <a:lnTo>
                        <a:pt x="804" y="69"/>
                      </a:lnTo>
                      <a:lnTo>
                        <a:pt x="786" y="65"/>
                      </a:lnTo>
                      <a:lnTo>
                        <a:pt x="767" y="61"/>
                      </a:lnTo>
                      <a:lnTo>
                        <a:pt x="748" y="57"/>
                      </a:lnTo>
                      <a:lnTo>
                        <a:pt x="731" y="52"/>
                      </a:lnTo>
                      <a:lnTo>
                        <a:pt x="712" y="47"/>
                      </a:lnTo>
                      <a:lnTo>
                        <a:pt x="693" y="43"/>
                      </a:lnTo>
                      <a:lnTo>
                        <a:pt x="674" y="38"/>
                      </a:lnTo>
                      <a:lnTo>
                        <a:pt x="661" y="35"/>
                      </a:lnTo>
                      <a:lnTo>
                        <a:pt x="647" y="30"/>
                      </a:lnTo>
                      <a:lnTo>
                        <a:pt x="635" y="27"/>
                      </a:lnTo>
                      <a:lnTo>
                        <a:pt x="620" y="24"/>
                      </a:lnTo>
                      <a:lnTo>
                        <a:pt x="606" y="20"/>
                      </a:lnTo>
                      <a:lnTo>
                        <a:pt x="592" y="16"/>
                      </a:lnTo>
                      <a:lnTo>
                        <a:pt x="579" y="13"/>
                      </a:lnTo>
                      <a:lnTo>
                        <a:pt x="565" y="9"/>
                      </a:lnTo>
                      <a:lnTo>
                        <a:pt x="538" y="5"/>
                      </a:lnTo>
                      <a:lnTo>
                        <a:pt x="513" y="1"/>
                      </a:lnTo>
                      <a:lnTo>
                        <a:pt x="488" y="0"/>
                      </a:lnTo>
                      <a:lnTo>
                        <a:pt x="464" y="1"/>
                      </a:lnTo>
                      <a:lnTo>
                        <a:pt x="439" y="3"/>
                      </a:lnTo>
                      <a:lnTo>
                        <a:pt x="415" y="6"/>
                      </a:lnTo>
                      <a:lnTo>
                        <a:pt x="391" y="13"/>
                      </a:lnTo>
                      <a:lnTo>
                        <a:pt x="369" y="17"/>
                      </a:lnTo>
                      <a:lnTo>
                        <a:pt x="346" y="25"/>
                      </a:lnTo>
                      <a:lnTo>
                        <a:pt x="323" y="33"/>
                      </a:lnTo>
                      <a:lnTo>
                        <a:pt x="300" y="41"/>
                      </a:lnTo>
                      <a:lnTo>
                        <a:pt x="278" y="50"/>
                      </a:lnTo>
                      <a:lnTo>
                        <a:pt x="256" y="60"/>
                      </a:lnTo>
                      <a:lnTo>
                        <a:pt x="233" y="71"/>
                      </a:lnTo>
                      <a:lnTo>
                        <a:pt x="213" y="80"/>
                      </a:lnTo>
                      <a:lnTo>
                        <a:pt x="191" y="91"/>
                      </a:lnTo>
                      <a:lnTo>
                        <a:pt x="181" y="96"/>
                      </a:lnTo>
                      <a:lnTo>
                        <a:pt x="173" y="101"/>
                      </a:lnTo>
                      <a:lnTo>
                        <a:pt x="164" y="106"/>
                      </a:lnTo>
                      <a:lnTo>
                        <a:pt x="154" y="110"/>
                      </a:lnTo>
                      <a:lnTo>
                        <a:pt x="145" y="115"/>
                      </a:lnTo>
                      <a:lnTo>
                        <a:pt x="136" y="120"/>
                      </a:lnTo>
                      <a:lnTo>
                        <a:pt x="126" y="123"/>
                      </a:lnTo>
                      <a:lnTo>
                        <a:pt x="117" y="128"/>
                      </a:lnTo>
                      <a:lnTo>
                        <a:pt x="112" y="129"/>
                      </a:lnTo>
                      <a:lnTo>
                        <a:pt x="107" y="131"/>
                      </a:lnTo>
                      <a:lnTo>
                        <a:pt x="101" y="133"/>
                      </a:lnTo>
                      <a:lnTo>
                        <a:pt x="94" y="134"/>
                      </a:lnTo>
                      <a:lnTo>
                        <a:pt x="88" y="136"/>
                      </a:lnTo>
                      <a:lnTo>
                        <a:pt x="82" y="136"/>
                      </a:lnTo>
                      <a:lnTo>
                        <a:pt x="74" y="134"/>
                      </a:lnTo>
                      <a:lnTo>
                        <a:pt x="66" y="133"/>
                      </a:lnTo>
                      <a:lnTo>
                        <a:pt x="58" y="129"/>
                      </a:lnTo>
                      <a:lnTo>
                        <a:pt x="52" y="128"/>
                      </a:lnTo>
                      <a:lnTo>
                        <a:pt x="44" y="128"/>
                      </a:lnTo>
                      <a:lnTo>
                        <a:pt x="36" y="128"/>
                      </a:lnTo>
                      <a:lnTo>
                        <a:pt x="28" y="131"/>
                      </a:lnTo>
                      <a:lnTo>
                        <a:pt x="20" y="134"/>
                      </a:lnTo>
                      <a:lnTo>
                        <a:pt x="14" y="140"/>
                      </a:lnTo>
                      <a:lnTo>
                        <a:pt x="8" y="147"/>
                      </a:lnTo>
                      <a:lnTo>
                        <a:pt x="3" y="155"/>
                      </a:lnTo>
                      <a:lnTo>
                        <a:pt x="1" y="163"/>
                      </a:lnTo>
                      <a:lnTo>
                        <a:pt x="0" y="170"/>
                      </a:lnTo>
                      <a:lnTo>
                        <a:pt x="1" y="178"/>
                      </a:lnTo>
                      <a:lnTo>
                        <a:pt x="3" y="186"/>
                      </a:lnTo>
                      <a:lnTo>
                        <a:pt x="8" y="194"/>
                      </a:lnTo>
                      <a:lnTo>
                        <a:pt x="14" y="200"/>
                      </a:lnTo>
                      <a:lnTo>
                        <a:pt x="20" y="207"/>
                      </a:lnTo>
                      <a:lnTo>
                        <a:pt x="31" y="213"/>
                      </a:lnTo>
                      <a:lnTo>
                        <a:pt x="42" y="218"/>
                      </a:lnTo>
                      <a:lnTo>
                        <a:pt x="53" y="221"/>
                      </a:lnTo>
                      <a:lnTo>
                        <a:pt x="66" y="223"/>
                      </a:lnTo>
                      <a:lnTo>
                        <a:pt x="77" y="224"/>
                      </a:lnTo>
                      <a:lnTo>
                        <a:pt x="90" y="224"/>
                      </a:lnTo>
                      <a:lnTo>
                        <a:pt x="101" y="223"/>
                      </a:lnTo>
                      <a:lnTo>
                        <a:pt x="112" y="221"/>
                      </a:lnTo>
                      <a:lnTo>
                        <a:pt x="132" y="215"/>
                      </a:lnTo>
                      <a:lnTo>
                        <a:pt x="153" y="208"/>
                      </a:lnTo>
                      <a:lnTo>
                        <a:pt x="173" y="200"/>
                      </a:lnTo>
                      <a:lnTo>
                        <a:pt x="194" y="193"/>
                      </a:lnTo>
                      <a:lnTo>
                        <a:pt x="213" y="185"/>
                      </a:lnTo>
                      <a:lnTo>
                        <a:pt x="232" y="175"/>
                      </a:lnTo>
                      <a:lnTo>
                        <a:pt x="251" y="167"/>
                      </a:lnTo>
                      <a:lnTo>
                        <a:pt x="270" y="158"/>
                      </a:lnTo>
                      <a:lnTo>
                        <a:pt x="290" y="148"/>
                      </a:lnTo>
                      <a:lnTo>
                        <a:pt x="309" y="139"/>
                      </a:lnTo>
                      <a:lnTo>
                        <a:pt x="330" y="131"/>
                      </a:lnTo>
                      <a:lnTo>
                        <a:pt x="350" y="121"/>
                      </a:lnTo>
                      <a:lnTo>
                        <a:pt x="371" y="114"/>
                      </a:lnTo>
                      <a:lnTo>
                        <a:pt x="391" y="107"/>
                      </a:lnTo>
                      <a:lnTo>
                        <a:pt x="412" y="101"/>
                      </a:lnTo>
                      <a:lnTo>
                        <a:pt x="434" y="95"/>
                      </a:lnTo>
                      <a:lnTo>
                        <a:pt x="443" y="93"/>
                      </a:lnTo>
                      <a:lnTo>
                        <a:pt x="451" y="91"/>
                      </a:lnTo>
                      <a:lnTo>
                        <a:pt x="461" y="91"/>
                      </a:lnTo>
                      <a:lnTo>
                        <a:pt x="472" y="91"/>
                      </a:lnTo>
                      <a:lnTo>
                        <a:pt x="481" y="91"/>
                      </a:lnTo>
                      <a:lnTo>
                        <a:pt x="492" y="91"/>
                      </a:lnTo>
                      <a:lnTo>
                        <a:pt x="504" y="93"/>
                      </a:lnTo>
                      <a:lnTo>
                        <a:pt x="515" y="95"/>
                      </a:lnTo>
                      <a:lnTo>
                        <a:pt x="537" y="98"/>
                      </a:lnTo>
                      <a:lnTo>
                        <a:pt x="559" y="103"/>
                      </a:lnTo>
                      <a:lnTo>
                        <a:pt x="581" y="107"/>
                      </a:lnTo>
                      <a:lnTo>
                        <a:pt x="601" y="112"/>
                      </a:lnTo>
                      <a:lnTo>
                        <a:pt x="624" y="118"/>
                      </a:lnTo>
                      <a:lnTo>
                        <a:pt x="644" y="125"/>
                      </a:lnTo>
                      <a:lnTo>
                        <a:pt x="666" y="129"/>
                      </a:lnTo>
                      <a:lnTo>
                        <a:pt x="687" y="136"/>
                      </a:lnTo>
                      <a:lnTo>
                        <a:pt x="709" y="142"/>
                      </a:lnTo>
                      <a:lnTo>
                        <a:pt x="731" y="147"/>
                      </a:lnTo>
                      <a:lnTo>
                        <a:pt x="755" y="153"/>
                      </a:lnTo>
                      <a:lnTo>
                        <a:pt x="777" y="158"/>
                      </a:lnTo>
                      <a:lnTo>
                        <a:pt x="799" y="163"/>
                      </a:lnTo>
                      <a:lnTo>
                        <a:pt x="823" y="167"/>
                      </a:lnTo>
                      <a:lnTo>
                        <a:pt x="845" y="172"/>
                      </a:lnTo>
                      <a:lnTo>
                        <a:pt x="868" y="177"/>
                      </a:lnTo>
                      <a:lnTo>
                        <a:pt x="892" y="180"/>
                      </a:lnTo>
                      <a:lnTo>
                        <a:pt x="914" y="183"/>
                      </a:lnTo>
                      <a:lnTo>
                        <a:pt x="938" y="185"/>
                      </a:lnTo>
                      <a:lnTo>
                        <a:pt x="962" y="186"/>
                      </a:lnTo>
                      <a:lnTo>
                        <a:pt x="985" y="186"/>
                      </a:lnTo>
                      <a:lnTo>
                        <a:pt x="1009" y="186"/>
                      </a:lnTo>
                      <a:lnTo>
                        <a:pt x="1034" y="185"/>
                      </a:lnTo>
                      <a:lnTo>
                        <a:pt x="1058" y="181"/>
                      </a:lnTo>
                      <a:lnTo>
                        <a:pt x="1058" y="180"/>
                      </a:lnTo>
                      <a:lnTo>
                        <a:pt x="1066" y="177"/>
                      </a:lnTo>
                      <a:lnTo>
                        <a:pt x="1074" y="174"/>
                      </a:lnTo>
                      <a:lnTo>
                        <a:pt x="1080" y="169"/>
                      </a:lnTo>
                      <a:lnTo>
                        <a:pt x="1086" y="163"/>
                      </a:lnTo>
                      <a:lnTo>
                        <a:pt x="1091" y="155"/>
                      </a:lnTo>
                      <a:lnTo>
                        <a:pt x="1094" y="147"/>
                      </a:lnTo>
                      <a:lnTo>
                        <a:pt x="1096" y="137"/>
                      </a:lnTo>
                      <a:lnTo>
                        <a:pt x="1096" y="1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0" name="Freeform 685"/>
                <p:cNvSpPr>
                  <a:spLocks/>
                </p:cNvSpPr>
                <p:nvPr/>
              </p:nvSpPr>
              <p:spPr bwMode="auto">
                <a:xfrm>
                  <a:off x="3541" y="1573"/>
                  <a:ext cx="452" cy="62"/>
                </a:xfrm>
                <a:custGeom>
                  <a:avLst/>
                  <a:gdLst/>
                  <a:ahLst/>
                  <a:cxnLst>
                    <a:cxn ang="0">
                      <a:pos x="870" y="90"/>
                    </a:cxn>
                    <a:cxn ang="0">
                      <a:pos x="851" y="93"/>
                    </a:cxn>
                    <a:cxn ang="0">
                      <a:pos x="832" y="95"/>
                    </a:cxn>
                    <a:cxn ang="0">
                      <a:pos x="814" y="95"/>
                    </a:cxn>
                    <a:cxn ang="0">
                      <a:pos x="778" y="93"/>
                    </a:cxn>
                    <a:cxn ang="0">
                      <a:pos x="726" y="87"/>
                    </a:cxn>
                    <a:cxn ang="0">
                      <a:pos x="674" y="78"/>
                    </a:cxn>
                    <a:cxn ang="0">
                      <a:pos x="622" y="66"/>
                    </a:cxn>
                    <a:cxn ang="0">
                      <a:pos x="571" y="55"/>
                    </a:cxn>
                    <a:cxn ang="0">
                      <a:pos x="521" y="43"/>
                    </a:cxn>
                    <a:cxn ang="0">
                      <a:pos x="470" y="29"/>
                    </a:cxn>
                    <a:cxn ang="0">
                      <a:pos x="418" y="16"/>
                    </a:cxn>
                    <a:cxn ang="0">
                      <a:pos x="366" y="5"/>
                    </a:cxn>
                    <a:cxn ang="0">
                      <a:pos x="314" y="0"/>
                    </a:cxn>
                    <a:cxn ang="0">
                      <a:pos x="262" y="5"/>
                    </a:cxn>
                    <a:cxn ang="0">
                      <a:pos x="213" y="16"/>
                    </a:cxn>
                    <a:cxn ang="0">
                      <a:pos x="164" y="32"/>
                    </a:cxn>
                    <a:cxn ang="0">
                      <a:pos x="116" y="52"/>
                    </a:cxn>
                    <a:cxn ang="0">
                      <a:pos x="71" y="74"/>
                    </a:cxn>
                    <a:cxn ang="0">
                      <a:pos x="23" y="96"/>
                    </a:cxn>
                    <a:cxn ang="0">
                      <a:pos x="0" y="112"/>
                    </a:cxn>
                    <a:cxn ang="0">
                      <a:pos x="1" y="119"/>
                    </a:cxn>
                    <a:cxn ang="0">
                      <a:pos x="9" y="123"/>
                    </a:cxn>
                    <a:cxn ang="0">
                      <a:pos x="26" y="117"/>
                    </a:cxn>
                    <a:cxn ang="0">
                      <a:pos x="44" y="106"/>
                    </a:cxn>
                    <a:cxn ang="0">
                      <a:pos x="56" y="96"/>
                    </a:cxn>
                    <a:cxn ang="0">
                      <a:pos x="60" y="93"/>
                    </a:cxn>
                    <a:cxn ang="0">
                      <a:pos x="75" y="85"/>
                    </a:cxn>
                    <a:cxn ang="0">
                      <a:pos x="104" y="73"/>
                    </a:cxn>
                    <a:cxn ang="0">
                      <a:pos x="145" y="57"/>
                    </a:cxn>
                    <a:cxn ang="0">
                      <a:pos x="192" y="40"/>
                    </a:cxn>
                    <a:cxn ang="0">
                      <a:pos x="246" y="27"/>
                    </a:cxn>
                    <a:cxn ang="0">
                      <a:pos x="304" y="19"/>
                    </a:cxn>
                    <a:cxn ang="0">
                      <a:pos x="363" y="19"/>
                    </a:cxn>
                    <a:cxn ang="0">
                      <a:pos x="421" y="30"/>
                    </a:cxn>
                    <a:cxn ang="0">
                      <a:pos x="470" y="41"/>
                    </a:cxn>
                    <a:cxn ang="0">
                      <a:pos x="514" y="54"/>
                    </a:cxn>
                    <a:cxn ang="0">
                      <a:pos x="557" y="66"/>
                    </a:cxn>
                    <a:cxn ang="0">
                      <a:pos x="597" y="78"/>
                    </a:cxn>
                    <a:cxn ang="0">
                      <a:pos x="639" y="89"/>
                    </a:cxn>
                    <a:cxn ang="0">
                      <a:pos x="683" y="100"/>
                    </a:cxn>
                    <a:cxn ang="0">
                      <a:pos x="736" y="109"/>
                    </a:cxn>
                    <a:cxn ang="0">
                      <a:pos x="791" y="117"/>
                    </a:cxn>
                    <a:cxn ang="0">
                      <a:pos x="833" y="122"/>
                    </a:cxn>
                    <a:cxn ang="0">
                      <a:pos x="868" y="122"/>
                    </a:cxn>
                    <a:cxn ang="0">
                      <a:pos x="892" y="120"/>
                    </a:cxn>
                    <a:cxn ang="0">
                      <a:pos x="903" y="115"/>
                    </a:cxn>
                    <a:cxn ang="0">
                      <a:pos x="903" y="111"/>
                    </a:cxn>
                    <a:cxn ang="0">
                      <a:pos x="900" y="100"/>
                    </a:cxn>
                    <a:cxn ang="0">
                      <a:pos x="887" y="90"/>
                    </a:cxn>
                  </a:cxnLst>
                  <a:rect l="0" t="0" r="r" b="b"/>
                  <a:pathLst>
                    <a:path w="903" h="123">
                      <a:moveTo>
                        <a:pt x="879" y="90"/>
                      </a:moveTo>
                      <a:lnTo>
                        <a:pt x="870" y="90"/>
                      </a:lnTo>
                      <a:lnTo>
                        <a:pt x="860" y="92"/>
                      </a:lnTo>
                      <a:lnTo>
                        <a:pt x="851" y="93"/>
                      </a:lnTo>
                      <a:lnTo>
                        <a:pt x="841" y="93"/>
                      </a:lnTo>
                      <a:lnTo>
                        <a:pt x="832" y="95"/>
                      </a:lnTo>
                      <a:lnTo>
                        <a:pt x="822" y="95"/>
                      </a:lnTo>
                      <a:lnTo>
                        <a:pt x="814" y="95"/>
                      </a:lnTo>
                      <a:lnTo>
                        <a:pt x="805" y="95"/>
                      </a:lnTo>
                      <a:lnTo>
                        <a:pt x="778" y="93"/>
                      </a:lnTo>
                      <a:lnTo>
                        <a:pt x="751" y="90"/>
                      </a:lnTo>
                      <a:lnTo>
                        <a:pt x="726" y="87"/>
                      </a:lnTo>
                      <a:lnTo>
                        <a:pt x="699" y="82"/>
                      </a:lnTo>
                      <a:lnTo>
                        <a:pt x="674" y="78"/>
                      </a:lnTo>
                      <a:lnTo>
                        <a:pt x="649" y="73"/>
                      </a:lnTo>
                      <a:lnTo>
                        <a:pt x="622" y="66"/>
                      </a:lnTo>
                      <a:lnTo>
                        <a:pt x="597" y="62"/>
                      </a:lnTo>
                      <a:lnTo>
                        <a:pt x="571" y="55"/>
                      </a:lnTo>
                      <a:lnTo>
                        <a:pt x="546" y="49"/>
                      </a:lnTo>
                      <a:lnTo>
                        <a:pt x="521" y="43"/>
                      </a:lnTo>
                      <a:lnTo>
                        <a:pt x="495" y="35"/>
                      </a:lnTo>
                      <a:lnTo>
                        <a:pt x="470" y="29"/>
                      </a:lnTo>
                      <a:lnTo>
                        <a:pt x="445" y="22"/>
                      </a:lnTo>
                      <a:lnTo>
                        <a:pt x="418" y="16"/>
                      </a:lnTo>
                      <a:lnTo>
                        <a:pt x="393" y="10"/>
                      </a:lnTo>
                      <a:lnTo>
                        <a:pt x="366" y="5"/>
                      </a:lnTo>
                      <a:lnTo>
                        <a:pt x="339" y="2"/>
                      </a:lnTo>
                      <a:lnTo>
                        <a:pt x="314" y="0"/>
                      </a:lnTo>
                      <a:lnTo>
                        <a:pt x="287" y="2"/>
                      </a:lnTo>
                      <a:lnTo>
                        <a:pt x="262" y="5"/>
                      </a:lnTo>
                      <a:lnTo>
                        <a:pt x="236" y="10"/>
                      </a:lnTo>
                      <a:lnTo>
                        <a:pt x="213" y="16"/>
                      </a:lnTo>
                      <a:lnTo>
                        <a:pt x="187" y="24"/>
                      </a:lnTo>
                      <a:lnTo>
                        <a:pt x="164" y="32"/>
                      </a:lnTo>
                      <a:lnTo>
                        <a:pt x="140" y="41"/>
                      </a:lnTo>
                      <a:lnTo>
                        <a:pt x="116" y="52"/>
                      </a:lnTo>
                      <a:lnTo>
                        <a:pt x="93" y="63"/>
                      </a:lnTo>
                      <a:lnTo>
                        <a:pt x="71" y="74"/>
                      </a:lnTo>
                      <a:lnTo>
                        <a:pt x="47" y="85"/>
                      </a:lnTo>
                      <a:lnTo>
                        <a:pt x="23" y="96"/>
                      </a:lnTo>
                      <a:lnTo>
                        <a:pt x="1" y="108"/>
                      </a:lnTo>
                      <a:lnTo>
                        <a:pt x="0" y="112"/>
                      </a:lnTo>
                      <a:lnTo>
                        <a:pt x="1" y="115"/>
                      </a:lnTo>
                      <a:lnTo>
                        <a:pt x="1" y="119"/>
                      </a:lnTo>
                      <a:lnTo>
                        <a:pt x="4" y="122"/>
                      </a:lnTo>
                      <a:lnTo>
                        <a:pt x="9" y="123"/>
                      </a:lnTo>
                      <a:lnTo>
                        <a:pt x="17" y="120"/>
                      </a:lnTo>
                      <a:lnTo>
                        <a:pt x="26" y="117"/>
                      </a:lnTo>
                      <a:lnTo>
                        <a:pt x="36" y="111"/>
                      </a:lnTo>
                      <a:lnTo>
                        <a:pt x="44" y="106"/>
                      </a:lnTo>
                      <a:lnTo>
                        <a:pt x="52" y="100"/>
                      </a:lnTo>
                      <a:lnTo>
                        <a:pt x="56" y="96"/>
                      </a:lnTo>
                      <a:lnTo>
                        <a:pt x="58" y="95"/>
                      </a:lnTo>
                      <a:lnTo>
                        <a:pt x="60" y="93"/>
                      </a:lnTo>
                      <a:lnTo>
                        <a:pt x="66" y="90"/>
                      </a:lnTo>
                      <a:lnTo>
                        <a:pt x="75" y="85"/>
                      </a:lnTo>
                      <a:lnTo>
                        <a:pt x="88" y="79"/>
                      </a:lnTo>
                      <a:lnTo>
                        <a:pt x="104" y="73"/>
                      </a:lnTo>
                      <a:lnTo>
                        <a:pt x="123" y="65"/>
                      </a:lnTo>
                      <a:lnTo>
                        <a:pt x="145" y="57"/>
                      </a:lnTo>
                      <a:lnTo>
                        <a:pt x="167" y="48"/>
                      </a:lnTo>
                      <a:lnTo>
                        <a:pt x="192" y="40"/>
                      </a:lnTo>
                      <a:lnTo>
                        <a:pt x="219" y="33"/>
                      </a:lnTo>
                      <a:lnTo>
                        <a:pt x="246" y="27"/>
                      </a:lnTo>
                      <a:lnTo>
                        <a:pt x="276" y="22"/>
                      </a:lnTo>
                      <a:lnTo>
                        <a:pt x="304" y="19"/>
                      </a:lnTo>
                      <a:lnTo>
                        <a:pt x="334" y="18"/>
                      </a:lnTo>
                      <a:lnTo>
                        <a:pt x="363" y="19"/>
                      </a:lnTo>
                      <a:lnTo>
                        <a:pt x="393" y="24"/>
                      </a:lnTo>
                      <a:lnTo>
                        <a:pt x="421" y="30"/>
                      </a:lnTo>
                      <a:lnTo>
                        <a:pt x="446" y="36"/>
                      </a:lnTo>
                      <a:lnTo>
                        <a:pt x="470" y="41"/>
                      </a:lnTo>
                      <a:lnTo>
                        <a:pt x="494" y="48"/>
                      </a:lnTo>
                      <a:lnTo>
                        <a:pt x="514" y="54"/>
                      </a:lnTo>
                      <a:lnTo>
                        <a:pt x="537" y="60"/>
                      </a:lnTo>
                      <a:lnTo>
                        <a:pt x="557" y="66"/>
                      </a:lnTo>
                      <a:lnTo>
                        <a:pt x="576" y="71"/>
                      </a:lnTo>
                      <a:lnTo>
                        <a:pt x="597" y="78"/>
                      </a:lnTo>
                      <a:lnTo>
                        <a:pt x="617" y="84"/>
                      </a:lnTo>
                      <a:lnTo>
                        <a:pt x="639" y="89"/>
                      </a:lnTo>
                      <a:lnTo>
                        <a:pt x="661" y="95"/>
                      </a:lnTo>
                      <a:lnTo>
                        <a:pt x="683" y="100"/>
                      </a:lnTo>
                      <a:lnTo>
                        <a:pt x="709" y="104"/>
                      </a:lnTo>
                      <a:lnTo>
                        <a:pt x="736" y="109"/>
                      </a:lnTo>
                      <a:lnTo>
                        <a:pt x="764" y="114"/>
                      </a:lnTo>
                      <a:lnTo>
                        <a:pt x="791" y="117"/>
                      </a:lnTo>
                      <a:lnTo>
                        <a:pt x="813" y="120"/>
                      </a:lnTo>
                      <a:lnTo>
                        <a:pt x="833" y="122"/>
                      </a:lnTo>
                      <a:lnTo>
                        <a:pt x="852" y="122"/>
                      </a:lnTo>
                      <a:lnTo>
                        <a:pt x="868" y="122"/>
                      </a:lnTo>
                      <a:lnTo>
                        <a:pt x="881" y="122"/>
                      </a:lnTo>
                      <a:lnTo>
                        <a:pt x="892" y="120"/>
                      </a:lnTo>
                      <a:lnTo>
                        <a:pt x="901" y="119"/>
                      </a:lnTo>
                      <a:lnTo>
                        <a:pt x="903" y="115"/>
                      </a:lnTo>
                      <a:lnTo>
                        <a:pt x="903" y="112"/>
                      </a:lnTo>
                      <a:lnTo>
                        <a:pt x="903" y="111"/>
                      </a:lnTo>
                      <a:lnTo>
                        <a:pt x="903" y="108"/>
                      </a:lnTo>
                      <a:lnTo>
                        <a:pt x="900" y="100"/>
                      </a:lnTo>
                      <a:lnTo>
                        <a:pt x="895" y="93"/>
                      </a:lnTo>
                      <a:lnTo>
                        <a:pt x="887" y="90"/>
                      </a:lnTo>
                      <a:lnTo>
                        <a:pt x="879" y="9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1" name="Freeform 686"/>
                <p:cNvSpPr>
                  <a:spLocks/>
                </p:cNvSpPr>
                <p:nvPr/>
              </p:nvSpPr>
              <p:spPr bwMode="auto">
                <a:xfrm>
                  <a:off x="3473" y="1582"/>
                  <a:ext cx="519" cy="78"/>
                </a:xfrm>
                <a:custGeom>
                  <a:avLst/>
                  <a:gdLst/>
                  <a:ahLst/>
                  <a:cxnLst>
                    <a:cxn ang="0">
                      <a:pos x="847" y="86"/>
                    </a:cxn>
                    <a:cxn ang="0">
                      <a:pos x="777" y="71"/>
                    </a:cxn>
                    <a:cxn ang="0">
                      <a:pos x="714" y="53"/>
                    </a:cxn>
                    <a:cxn ang="0">
                      <a:pos x="652" y="36"/>
                    </a:cxn>
                    <a:cxn ang="0">
                      <a:pos x="584" y="18"/>
                    </a:cxn>
                    <a:cxn ang="0">
                      <a:pos x="501" y="1"/>
                    </a:cxn>
                    <a:cxn ang="0">
                      <a:pos x="414" y="4"/>
                    </a:cxn>
                    <a:cxn ang="0">
                      <a:pos x="330" y="22"/>
                    </a:cxn>
                    <a:cxn ang="0">
                      <a:pos x="261" y="47"/>
                    </a:cxn>
                    <a:cxn ang="0">
                      <a:pos x="213" y="67"/>
                    </a:cxn>
                    <a:cxn ang="0">
                      <a:pos x="196" y="77"/>
                    </a:cxn>
                    <a:cxn ang="0">
                      <a:pos x="182" y="88"/>
                    </a:cxn>
                    <a:cxn ang="0">
                      <a:pos x="155" y="102"/>
                    </a:cxn>
                    <a:cxn ang="0">
                      <a:pos x="139" y="101"/>
                    </a:cxn>
                    <a:cxn ang="0">
                      <a:pos x="139" y="90"/>
                    </a:cxn>
                    <a:cxn ang="0">
                      <a:pos x="109" y="104"/>
                    </a:cxn>
                    <a:cxn ang="0">
                      <a:pos x="82" y="113"/>
                    </a:cxn>
                    <a:cxn ang="0">
                      <a:pos x="55" y="118"/>
                    </a:cxn>
                    <a:cxn ang="0">
                      <a:pos x="29" y="113"/>
                    </a:cxn>
                    <a:cxn ang="0">
                      <a:pos x="8" y="113"/>
                    </a:cxn>
                    <a:cxn ang="0">
                      <a:pos x="0" y="131"/>
                    </a:cxn>
                    <a:cxn ang="0">
                      <a:pos x="16" y="146"/>
                    </a:cxn>
                    <a:cxn ang="0">
                      <a:pos x="43" y="154"/>
                    </a:cxn>
                    <a:cxn ang="0">
                      <a:pos x="68" y="154"/>
                    </a:cxn>
                    <a:cxn ang="0">
                      <a:pos x="117" y="140"/>
                    </a:cxn>
                    <a:cxn ang="0">
                      <a:pos x="179" y="116"/>
                    </a:cxn>
                    <a:cxn ang="0">
                      <a:pos x="237" y="90"/>
                    </a:cxn>
                    <a:cxn ang="0">
                      <a:pos x="295" y="63"/>
                    </a:cxn>
                    <a:cxn ang="0">
                      <a:pos x="357" y="39"/>
                    </a:cxn>
                    <a:cxn ang="0">
                      <a:pos x="411" y="25"/>
                    </a:cxn>
                    <a:cxn ang="0">
                      <a:pos x="446" y="22"/>
                    </a:cxn>
                    <a:cxn ang="0">
                      <a:pos x="480" y="25"/>
                    </a:cxn>
                    <a:cxn ang="0">
                      <a:pos x="559" y="41"/>
                    </a:cxn>
                    <a:cxn ang="0">
                      <a:pos x="659" y="66"/>
                    </a:cxn>
                    <a:cxn ang="0">
                      <a:pos x="758" y="91"/>
                    </a:cxn>
                    <a:cxn ang="0">
                      <a:pos x="858" y="110"/>
                    </a:cxn>
                    <a:cxn ang="0">
                      <a:pos x="957" y="118"/>
                    </a:cxn>
                    <a:cxn ang="0">
                      <a:pos x="1025" y="113"/>
                    </a:cxn>
                    <a:cxn ang="0">
                      <a:pos x="1024" y="112"/>
                    </a:cxn>
                    <a:cxn ang="0">
                      <a:pos x="1036" y="105"/>
                    </a:cxn>
                    <a:cxn ang="0">
                      <a:pos x="1019" y="104"/>
                    </a:cxn>
                    <a:cxn ang="0">
                      <a:pos x="971" y="104"/>
                    </a:cxn>
                    <a:cxn ang="0">
                      <a:pos x="902" y="96"/>
                    </a:cxn>
                  </a:cxnLst>
                  <a:rect l="0" t="0" r="r" b="b"/>
                  <a:pathLst>
                    <a:path w="1039" h="156">
                      <a:moveTo>
                        <a:pt x="902" y="96"/>
                      </a:moveTo>
                      <a:lnTo>
                        <a:pt x="874" y="91"/>
                      </a:lnTo>
                      <a:lnTo>
                        <a:pt x="847" y="86"/>
                      </a:lnTo>
                      <a:lnTo>
                        <a:pt x="821" y="82"/>
                      </a:lnTo>
                      <a:lnTo>
                        <a:pt x="799" y="77"/>
                      </a:lnTo>
                      <a:lnTo>
                        <a:pt x="777" y="71"/>
                      </a:lnTo>
                      <a:lnTo>
                        <a:pt x="755" y="66"/>
                      </a:lnTo>
                      <a:lnTo>
                        <a:pt x="735" y="60"/>
                      </a:lnTo>
                      <a:lnTo>
                        <a:pt x="714" y="53"/>
                      </a:lnTo>
                      <a:lnTo>
                        <a:pt x="695" y="48"/>
                      </a:lnTo>
                      <a:lnTo>
                        <a:pt x="675" y="42"/>
                      </a:lnTo>
                      <a:lnTo>
                        <a:pt x="652" y="36"/>
                      </a:lnTo>
                      <a:lnTo>
                        <a:pt x="632" y="30"/>
                      </a:lnTo>
                      <a:lnTo>
                        <a:pt x="608" y="23"/>
                      </a:lnTo>
                      <a:lnTo>
                        <a:pt x="584" y="18"/>
                      </a:lnTo>
                      <a:lnTo>
                        <a:pt x="559" y="12"/>
                      </a:lnTo>
                      <a:lnTo>
                        <a:pt x="531" y="6"/>
                      </a:lnTo>
                      <a:lnTo>
                        <a:pt x="501" y="1"/>
                      </a:lnTo>
                      <a:lnTo>
                        <a:pt x="472" y="0"/>
                      </a:lnTo>
                      <a:lnTo>
                        <a:pt x="442" y="1"/>
                      </a:lnTo>
                      <a:lnTo>
                        <a:pt x="414" y="4"/>
                      </a:lnTo>
                      <a:lnTo>
                        <a:pt x="384" y="9"/>
                      </a:lnTo>
                      <a:lnTo>
                        <a:pt x="357" y="15"/>
                      </a:lnTo>
                      <a:lnTo>
                        <a:pt x="330" y="22"/>
                      </a:lnTo>
                      <a:lnTo>
                        <a:pt x="305" y="30"/>
                      </a:lnTo>
                      <a:lnTo>
                        <a:pt x="283" y="39"/>
                      </a:lnTo>
                      <a:lnTo>
                        <a:pt x="261" y="47"/>
                      </a:lnTo>
                      <a:lnTo>
                        <a:pt x="242" y="55"/>
                      </a:lnTo>
                      <a:lnTo>
                        <a:pt x="226" y="61"/>
                      </a:lnTo>
                      <a:lnTo>
                        <a:pt x="213" y="67"/>
                      </a:lnTo>
                      <a:lnTo>
                        <a:pt x="204" y="72"/>
                      </a:lnTo>
                      <a:lnTo>
                        <a:pt x="198" y="75"/>
                      </a:lnTo>
                      <a:lnTo>
                        <a:pt x="196" y="77"/>
                      </a:lnTo>
                      <a:lnTo>
                        <a:pt x="194" y="78"/>
                      </a:lnTo>
                      <a:lnTo>
                        <a:pt x="190" y="82"/>
                      </a:lnTo>
                      <a:lnTo>
                        <a:pt x="182" y="88"/>
                      </a:lnTo>
                      <a:lnTo>
                        <a:pt x="174" y="93"/>
                      </a:lnTo>
                      <a:lnTo>
                        <a:pt x="164" y="99"/>
                      </a:lnTo>
                      <a:lnTo>
                        <a:pt x="155" y="102"/>
                      </a:lnTo>
                      <a:lnTo>
                        <a:pt x="147" y="105"/>
                      </a:lnTo>
                      <a:lnTo>
                        <a:pt x="142" y="104"/>
                      </a:lnTo>
                      <a:lnTo>
                        <a:pt x="139" y="101"/>
                      </a:lnTo>
                      <a:lnTo>
                        <a:pt x="139" y="97"/>
                      </a:lnTo>
                      <a:lnTo>
                        <a:pt x="138" y="94"/>
                      </a:lnTo>
                      <a:lnTo>
                        <a:pt x="139" y="90"/>
                      </a:lnTo>
                      <a:lnTo>
                        <a:pt x="130" y="94"/>
                      </a:lnTo>
                      <a:lnTo>
                        <a:pt x="120" y="99"/>
                      </a:lnTo>
                      <a:lnTo>
                        <a:pt x="109" y="104"/>
                      </a:lnTo>
                      <a:lnTo>
                        <a:pt x="100" y="107"/>
                      </a:lnTo>
                      <a:lnTo>
                        <a:pt x="92" y="110"/>
                      </a:lnTo>
                      <a:lnTo>
                        <a:pt x="82" y="113"/>
                      </a:lnTo>
                      <a:lnTo>
                        <a:pt x="74" y="116"/>
                      </a:lnTo>
                      <a:lnTo>
                        <a:pt x="65" y="116"/>
                      </a:lnTo>
                      <a:lnTo>
                        <a:pt x="55" y="118"/>
                      </a:lnTo>
                      <a:lnTo>
                        <a:pt x="46" y="116"/>
                      </a:lnTo>
                      <a:lnTo>
                        <a:pt x="38" y="116"/>
                      </a:lnTo>
                      <a:lnTo>
                        <a:pt x="29" y="113"/>
                      </a:lnTo>
                      <a:lnTo>
                        <a:pt x="21" y="110"/>
                      </a:lnTo>
                      <a:lnTo>
                        <a:pt x="14" y="110"/>
                      </a:lnTo>
                      <a:lnTo>
                        <a:pt x="8" y="113"/>
                      </a:lnTo>
                      <a:lnTo>
                        <a:pt x="2" y="118"/>
                      </a:lnTo>
                      <a:lnTo>
                        <a:pt x="0" y="124"/>
                      </a:lnTo>
                      <a:lnTo>
                        <a:pt x="0" y="131"/>
                      </a:lnTo>
                      <a:lnTo>
                        <a:pt x="2" y="137"/>
                      </a:lnTo>
                      <a:lnTo>
                        <a:pt x="8" y="142"/>
                      </a:lnTo>
                      <a:lnTo>
                        <a:pt x="16" y="146"/>
                      </a:lnTo>
                      <a:lnTo>
                        <a:pt x="24" y="150"/>
                      </a:lnTo>
                      <a:lnTo>
                        <a:pt x="33" y="153"/>
                      </a:lnTo>
                      <a:lnTo>
                        <a:pt x="43" y="154"/>
                      </a:lnTo>
                      <a:lnTo>
                        <a:pt x="51" y="156"/>
                      </a:lnTo>
                      <a:lnTo>
                        <a:pt x="60" y="156"/>
                      </a:lnTo>
                      <a:lnTo>
                        <a:pt x="68" y="154"/>
                      </a:lnTo>
                      <a:lnTo>
                        <a:pt x="76" y="153"/>
                      </a:lnTo>
                      <a:lnTo>
                        <a:pt x="96" y="146"/>
                      </a:lnTo>
                      <a:lnTo>
                        <a:pt x="117" y="140"/>
                      </a:lnTo>
                      <a:lnTo>
                        <a:pt x="138" y="132"/>
                      </a:lnTo>
                      <a:lnTo>
                        <a:pt x="158" y="124"/>
                      </a:lnTo>
                      <a:lnTo>
                        <a:pt x="179" y="116"/>
                      </a:lnTo>
                      <a:lnTo>
                        <a:pt x="198" y="107"/>
                      </a:lnTo>
                      <a:lnTo>
                        <a:pt x="216" y="97"/>
                      </a:lnTo>
                      <a:lnTo>
                        <a:pt x="237" y="90"/>
                      </a:lnTo>
                      <a:lnTo>
                        <a:pt x="256" y="80"/>
                      </a:lnTo>
                      <a:lnTo>
                        <a:pt x="277" y="71"/>
                      </a:lnTo>
                      <a:lnTo>
                        <a:pt x="295" y="63"/>
                      </a:lnTo>
                      <a:lnTo>
                        <a:pt x="316" y="55"/>
                      </a:lnTo>
                      <a:lnTo>
                        <a:pt x="337" y="47"/>
                      </a:lnTo>
                      <a:lnTo>
                        <a:pt x="357" y="39"/>
                      </a:lnTo>
                      <a:lnTo>
                        <a:pt x="378" y="33"/>
                      </a:lnTo>
                      <a:lnTo>
                        <a:pt x="400" y="28"/>
                      </a:lnTo>
                      <a:lnTo>
                        <a:pt x="411" y="25"/>
                      </a:lnTo>
                      <a:lnTo>
                        <a:pt x="422" y="23"/>
                      </a:lnTo>
                      <a:lnTo>
                        <a:pt x="433" y="23"/>
                      </a:lnTo>
                      <a:lnTo>
                        <a:pt x="446" y="22"/>
                      </a:lnTo>
                      <a:lnTo>
                        <a:pt x="457" y="23"/>
                      </a:lnTo>
                      <a:lnTo>
                        <a:pt x="468" y="23"/>
                      </a:lnTo>
                      <a:lnTo>
                        <a:pt x="480" y="25"/>
                      </a:lnTo>
                      <a:lnTo>
                        <a:pt x="491" y="26"/>
                      </a:lnTo>
                      <a:lnTo>
                        <a:pt x="526" y="33"/>
                      </a:lnTo>
                      <a:lnTo>
                        <a:pt x="559" y="41"/>
                      </a:lnTo>
                      <a:lnTo>
                        <a:pt x="592" y="48"/>
                      </a:lnTo>
                      <a:lnTo>
                        <a:pt x="626" y="56"/>
                      </a:lnTo>
                      <a:lnTo>
                        <a:pt x="659" y="66"/>
                      </a:lnTo>
                      <a:lnTo>
                        <a:pt x="692" y="74"/>
                      </a:lnTo>
                      <a:lnTo>
                        <a:pt x="725" y="83"/>
                      </a:lnTo>
                      <a:lnTo>
                        <a:pt x="758" y="91"/>
                      </a:lnTo>
                      <a:lnTo>
                        <a:pt x="791" y="97"/>
                      </a:lnTo>
                      <a:lnTo>
                        <a:pt x="825" y="104"/>
                      </a:lnTo>
                      <a:lnTo>
                        <a:pt x="858" y="110"/>
                      </a:lnTo>
                      <a:lnTo>
                        <a:pt x="891" y="115"/>
                      </a:lnTo>
                      <a:lnTo>
                        <a:pt x="924" y="116"/>
                      </a:lnTo>
                      <a:lnTo>
                        <a:pt x="957" y="118"/>
                      </a:lnTo>
                      <a:lnTo>
                        <a:pt x="990" y="116"/>
                      </a:lnTo>
                      <a:lnTo>
                        <a:pt x="1025" y="113"/>
                      </a:lnTo>
                      <a:lnTo>
                        <a:pt x="1025" y="113"/>
                      </a:lnTo>
                      <a:lnTo>
                        <a:pt x="1025" y="112"/>
                      </a:lnTo>
                      <a:lnTo>
                        <a:pt x="1024" y="112"/>
                      </a:lnTo>
                      <a:lnTo>
                        <a:pt x="1024" y="112"/>
                      </a:lnTo>
                      <a:lnTo>
                        <a:pt x="1028" y="110"/>
                      </a:lnTo>
                      <a:lnTo>
                        <a:pt x="1033" y="108"/>
                      </a:lnTo>
                      <a:lnTo>
                        <a:pt x="1036" y="105"/>
                      </a:lnTo>
                      <a:lnTo>
                        <a:pt x="1039" y="101"/>
                      </a:lnTo>
                      <a:lnTo>
                        <a:pt x="1030" y="102"/>
                      </a:lnTo>
                      <a:lnTo>
                        <a:pt x="1019" y="104"/>
                      </a:lnTo>
                      <a:lnTo>
                        <a:pt x="1006" y="104"/>
                      </a:lnTo>
                      <a:lnTo>
                        <a:pt x="990" y="104"/>
                      </a:lnTo>
                      <a:lnTo>
                        <a:pt x="971" y="104"/>
                      </a:lnTo>
                      <a:lnTo>
                        <a:pt x="951" y="102"/>
                      </a:lnTo>
                      <a:lnTo>
                        <a:pt x="929" y="99"/>
                      </a:lnTo>
                      <a:lnTo>
                        <a:pt x="902" y="9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2" name="Freeform 687"/>
                <p:cNvSpPr>
                  <a:spLocks/>
                </p:cNvSpPr>
                <p:nvPr/>
              </p:nvSpPr>
              <p:spPr bwMode="auto">
                <a:xfrm>
                  <a:off x="3312" y="1609"/>
                  <a:ext cx="225" cy="62"/>
                </a:xfrm>
                <a:custGeom>
                  <a:avLst/>
                  <a:gdLst/>
                  <a:ahLst/>
                  <a:cxnLst>
                    <a:cxn ang="0">
                      <a:pos x="301" y="123"/>
                    </a:cxn>
                    <a:cxn ang="0">
                      <a:pos x="147" y="120"/>
                    </a:cxn>
                    <a:cxn ang="0">
                      <a:pos x="146" y="120"/>
                    </a:cxn>
                    <a:cxn ang="0">
                      <a:pos x="143" y="120"/>
                    </a:cxn>
                    <a:cxn ang="0">
                      <a:pos x="57" y="102"/>
                    </a:cxn>
                    <a:cxn ang="0">
                      <a:pos x="46" y="101"/>
                    </a:cxn>
                    <a:cxn ang="0">
                      <a:pos x="42" y="91"/>
                    </a:cxn>
                    <a:cxn ang="0">
                      <a:pos x="16" y="49"/>
                    </a:cxn>
                    <a:cxn ang="0">
                      <a:pos x="0" y="19"/>
                    </a:cxn>
                    <a:cxn ang="0">
                      <a:pos x="35" y="17"/>
                    </a:cxn>
                    <a:cxn ang="0">
                      <a:pos x="282" y="0"/>
                    </a:cxn>
                    <a:cxn ang="0">
                      <a:pos x="285" y="0"/>
                    </a:cxn>
                    <a:cxn ang="0">
                      <a:pos x="286" y="0"/>
                    </a:cxn>
                    <a:cxn ang="0">
                      <a:pos x="372" y="11"/>
                    </a:cxn>
                    <a:cxn ang="0">
                      <a:pos x="381" y="11"/>
                    </a:cxn>
                    <a:cxn ang="0">
                      <a:pos x="386" y="17"/>
                    </a:cxn>
                    <a:cxn ang="0">
                      <a:pos x="425" y="61"/>
                    </a:cxn>
                    <a:cxn ang="0">
                      <a:pos x="449" y="87"/>
                    </a:cxn>
                    <a:cxn ang="0">
                      <a:pos x="413" y="96"/>
                    </a:cxn>
                    <a:cxn ang="0">
                      <a:pos x="307" y="123"/>
                    </a:cxn>
                    <a:cxn ang="0">
                      <a:pos x="304" y="123"/>
                    </a:cxn>
                    <a:cxn ang="0">
                      <a:pos x="301" y="123"/>
                    </a:cxn>
                  </a:cxnLst>
                  <a:rect l="0" t="0" r="r" b="b"/>
                  <a:pathLst>
                    <a:path w="449" h="123">
                      <a:moveTo>
                        <a:pt x="301" y="123"/>
                      </a:moveTo>
                      <a:lnTo>
                        <a:pt x="147" y="120"/>
                      </a:lnTo>
                      <a:lnTo>
                        <a:pt x="146" y="120"/>
                      </a:lnTo>
                      <a:lnTo>
                        <a:pt x="143" y="120"/>
                      </a:lnTo>
                      <a:lnTo>
                        <a:pt x="57" y="102"/>
                      </a:lnTo>
                      <a:lnTo>
                        <a:pt x="46" y="101"/>
                      </a:lnTo>
                      <a:lnTo>
                        <a:pt x="42" y="91"/>
                      </a:lnTo>
                      <a:lnTo>
                        <a:pt x="16" y="49"/>
                      </a:lnTo>
                      <a:lnTo>
                        <a:pt x="0" y="19"/>
                      </a:lnTo>
                      <a:lnTo>
                        <a:pt x="35" y="17"/>
                      </a:lnTo>
                      <a:lnTo>
                        <a:pt x="282" y="0"/>
                      </a:lnTo>
                      <a:lnTo>
                        <a:pt x="285" y="0"/>
                      </a:lnTo>
                      <a:lnTo>
                        <a:pt x="286" y="0"/>
                      </a:lnTo>
                      <a:lnTo>
                        <a:pt x="372" y="11"/>
                      </a:lnTo>
                      <a:lnTo>
                        <a:pt x="381" y="11"/>
                      </a:lnTo>
                      <a:lnTo>
                        <a:pt x="386" y="17"/>
                      </a:lnTo>
                      <a:lnTo>
                        <a:pt x="425" y="61"/>
                      </a:lnTo>
                      <a:lnTo>
                        <a:pt x="449" y="87"/>
                      </a:lnTo>
                      <a:lnTo>
                        <a:pt x="413" y="96"/>
                      </a:lnTo>
                      <a:lnTo>
                        <a:pt x="307" y="123"/>
                      </a:lnTo>
                      <a:lnTo>
                        <a:pt x="304" y="123"/>
                      </a:lnTo>
                      <a:lnTo>
                        <a:pt x="301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3" name="Freeform 688"/>
                <p:cNvSpPr>
                  <a:spLocks/>
                </p:cNvSpPr>
                <p:nvPr/>
              </p:nvSpPr>
              <p:spPr bwMode="auto">
                <a:xfrm>
                  <a:off x="3330" y="1620"/>
                  <a:ext cx="186" cy="41"/>
                </a:xfrm>
                <a:custGeom>
                  <a:avLst/>
                  <a:gdLst/>
                  <a:ahLst/>
                  <a:cxnLst>
                    <a:cxn ang="0">
                      <a:pos x="371" y="54"/>
                    </a:cxn>
                    <a:cxn ang="0">
                      <a:pos x="333" y="9"/>
                    </a:cxn>
                    <a:cxn ang="0">
                      <a:pos x="246" y="0"/>
                    </a:cxn>
                    <a:cxn ang="0">
                      <a:pos x="0" y="16"/>
                    </a:cxn>
                    <a:cxn ang="0">
                      <a:pos x="25" y="60"/>
                    </a:cxn>
                    <a:cxn ang="0">
                      <a:pos x="110" y="76"/>
                    </a:cxn>
                    <a:cxn ang="0">
                      <a:pos x="265" y="80"/>
                    </a:cxn>
                    <a:cxn ang="0">
                      <a:pos x="371" y="54"/>
                    </a:cxn>
                  </a:cxnLst>
                  <a:rect l="0" t="0" r="r" b="b"/>
                  <a:pathLst>
                    <a:path w="371" h="80">
                      <a:moveTo>
                        <a:pt x="371" y="54"/>
                      </a:moveTo>
                      <a:lnTo>
                        <a:pt x="333" y="9"/>
                      </a:lnTo>
                      <a:lnTo>
                        <a:pt x="246" y="0"/>
                      </a:lnTo>
                      <a:lnTo>
                        <a:pt x="0" y="16"/>
                      </a:lnTo>
                      <a:lnTo>
                        <a:pt x="25" y="60"/>
                      </a:lnTo>
                      <a:lnTo>
                        <a:pt x="110" y="76"/>
                      </a:lnTo>
                      <a:lnTo>
                        <a:pt x="265" y="80"/>
                      </a:lnTo>
                      <a:lnTo>
                        <a:pt x="371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4" name="Freeform 689"/>
                <p:cNvSpPr>
                  <a:spLocks/>
                </p:cNvSpPr>
                <p:nvPr/>
              </p:nvSpPr>
              <p:spPr bwMode="auto">
                <a:xfrm>
                  <a:off x="3317" y="1626"/>
                  <a:ext cx="214" cy="49"/>
                </a:xfrm>
                <a:custGeom>
                  <a:avLst/>
                  <a:gdLst/>
                  <a:ahLst/>
                  <a:cxnLst>
                    <a:cxn ang="0">
                      <a:pos x="133" y="27"/>
                    </a:cxn>
                    <a:cxn ang="0">
                      <a:pos x="175" y="30"/>
                    </a:cxn>
                    <a:cxn ang="0">
                      <a:pos x="221" y="32"/>
                    </a:cxn>
                    <a:cxn ang="0">
                      <a:pos x="268" y="30"/>
                    </a:cxn>
                    <a:cxn ang="0">
                      <a:pos x="313" y="28"/>
                    </a:cxn>
                    <a:cxn ang="0">
                      <a:pos x="352" y="25"/>
                    </a:cxn>
                    <a:cxn ang="0">
                      <a:pos x="382" y="22"/>
                    </a:cxn>
                    <a:cxn ang="0">
                      <a:pos x="398" y="20"/>
                    </a:cxn>
                    <a:cxn ang="0">
                      <a:pos x="428" y="17"/>
                    </a:cxn>
                    <a:cxn ang="0">
                      <a:pos x="428" y="28"/>
                    </a:cxn>
                    <a:cxn ang="0">
                      <a:pos x="428" y="41"/>
                    </a:cxn>
                    <a:cxn ang="0">
                      <a:pos x="428" y="87"/>
                    </a:cxn>
                    <a:cxn ang="0">
                      <a:pos x="406" y="90"/>
                    </a:cxn>
                    <a:cxn ang="0">
                      <a:pos x="393" y="92"/>
                    </a:cxn>
                    <a:cxn ang="0">
                      <a:pos x="374" y="93"/>
                    </a:cxn>
                    <a:cxn ang="0">
                      <a:pos x="346" y="95"/>
                    </a:cxn>
                    <a:cxn ang="0">
                      <a:pos x="311" y="96"/>
                    </a:cxn>
                    <a:cxn ang="0">
                      <a:pos x="270" y="98"/>
                    </a:cxn>
                    <a:cxn ang="0">
                      <a:pos x="224" y="98"/>
                    </a:cxn>
                    <a:cxn ang="0">
                      <a:pos x="175" y="98"/>
                    </a:cxn>
                    <a:cxn ang="0">
                      <a:pos x="122" y="95"/>
                    </a:cxn>
                    <a:cxn ang="0">
                      <a:pos x="76" y="88"/>
                    </a:cxn>
                    <a:cxn ang="0">
                      <a:pos x="41" y="77"/>
                    </a:cxn>
                    <a:cxn ang="0">
                      <a:pos x="17" y="62"/>
                    </a:cxn>
                    <a:cxn ang="0">
                      <a:pos x="2" y="39"/>
                    </a:cxn>
                    <a:cxn ang="0">
                      <a:pos x="2" y="19"/>
                    </a:cxn>
                    <a:cxn ang="0">
                      <a:pos x="2" y="17"/>
                    </a:cxn>
                    <a:cxn ang="0">
                      <a:pos x="47" y="17"/>
                    </a:cxn>
                    <a:cxn ang="0">
                      <a:pos x="51" y="6"/>
                    </a:cxn>
                    <a:cxn ang="0">
                      <a:pos x="47" y="2"/>
                    </a:cxn>
                    <a:cxn ang="0">
                      <a:pos x="51" y="3"/>
                    </a:cxn>
                    <a:cxn ang="0">
                      <a:pos x="60" y="8"/>
                    </a:cxn>
                    <a:cxn ang="0">
                      <a:pos x="81" y="16"/>
                    </a:cxn>
                    <a:cxn ang="0">
                      <a:pos x="115" y="24"/>
                    </a:cxn>
                  </a:cxnLst>
                  <a:rect l="0" t="0" r="r" b="b"/>
                  <a:pathLst>
                    <a:path w="428" h="98">
                      <a:moveTo>
                        <a:pt x="115" y="24"/>
                      </a:moveTo>
                      <a:lnTo>
                        <a:pt x="133" y="27"/>
                      </a:lnTo>
                      <a:lnTo>
                        <a:pt x="153" y="28"/>
                      </a:lnTo>
                      <a:lnTo>
                        <a:pt x="175" y="30"/>
                      </a:lnTo>
                      <a:lnTo>
                        <a:pt x="197" y="32"/>
                      </a:lnTo>
                      <a:lnTo>
                        <a:pt x="221" y="32"/>
                      </a:lnTo>
                      <a:lnTo>
                        <a:pt x="245" y="32"/>
                      </a:lnTo>
                      <a:lnTo>
                        <a:pt x="268" y="30"/>
                      </a:lnTo>
                      <a:lnTo>
                        <a:pt x="292" y="28"/>
                      </a:lnTo>
                      <a:lnTo>
                        <a:pt x="313" y="28"/>
                      </a:lnTo>
                      <a:lnTo>
                        <a:pt x="333" y="27"/>
                      </a:lnTo>
                      <a:lnTo>
                        <a:pt x="352" y="25"/>
                      </a:lnTo>
                      <a:lnTo>
                        <a:pt x="368" y="24"/>
                      </a:lnTo>
                      <a:lnTo>
                        <a:pt x="382" y="22"/>
                      </a:lnTo>
                      <a:lnTo>
                        <a:pt x="392" y="22"/>
                      </a:lnTo>
                      <a:lnTo>
                        <a:pt x="398" y="20"/>
                      </a:lnTo>
                      <a:lnTo>
                        <a:pt x="401" y="20"/>
                      </a:lnTo>
                      <a:lnTo>
                        <a:pt x="428" y="17"/>
                      </a:lnTo>
                      <a:lnTo>
                        <a:pt x="428" y="20"/>
                      </a:lnTo>
                      <a:lnTo>
                        <a:pt x="428" y="28"/>
                      </a:lnTo>
                      <a:lnTo>
                        <a:pt x="428" y="38"/>
                      </a:lnTo>
                      <a:lnTo>
                        <a:pt x="428" y="41"/>
                      </a:lnTo>
                      <a:lnTo>
                        <a:pt x="428" y="68"/>
                      </a:lnTo>
                      <a:lnTo>
                        <a:pt x="428" y="87"/>
                      </a:lnTo>
                      <a:lnTo>
                        <a:pt x="407" y="90"/>
                      </a:lnTo>
                      <a:lnTo>
                        <a:pt x="406" y="90"/>
                      </a:lnTo>
                      <a:lnTo>
                        <a:pt x="401" y="90"/>
                      </a:lnTo>
                      <a:lnTo>
                        <a:pt x="393" y="92"/>
                      </a:lnTo>
                      <a:lnTo>
                        <a:pt x="385" y="92"/>
                      </a:lnTo>
                      <a:lnTo>
                        <a:pt x="374" y="93"/>
                      </a:lnTo>
                      <a:lnTo>
                        <a:pt x="362" y="93"/>
                      </a:lnTo>
                      <a:lnTo>
                        <a:pt x="346" y="95"/>
                      </a:lnTo>
                      <a:lnTo>
                        <a:pt x="330" y="95"/>
                      </a:lnTo>
                      <a:lnTo>
                        <a:pt x="311" y="96"/>
                      </a:lnTo>
                      <a:lnTo>
                        <a:pt x="292" y="96"/>
                      </a:lnTo>
                      <a:lnTo>
                        <a:pt x="270" y="98"/>
                      </a:lnTo>
                      <a:lnTo>
                        <a:pt x="248" y="98"/>
                      </a:lnTo>
                      <a:lnTo>
                        <a:pt x="224" y="98"/>
                      </a:lnTo>
                      <a:lnTo>
                        <a:pt x="201" y="98"/>
                      </a:lnTo>
                      <a:lnTo>
                        <a:pt x="175" y="98"/>
                      </a:lnTo>
                      <a:lnTo>
                        <a:pt x="148" y="96"/>
                      </a:lnTo>
                      <a:lnTo>
                        <a:pt x="122" y="95"/>
                      </a:lnTo>
                      <a:lnTo>
                        <a:pt x="98" y="92"/>
                      </a:lnTo>
                      <a:lnTo>
                        <a:pt x="76" y="88"/>
                      </a:lnTo>
                      <a:lnTo>
                        <a:pt x="57" y="84"/>
                      </a:lnTo>
                      <a:lnTo>
                        <a:pt x="41" y="77"/>
                      </a:lnTo>
                      <a:lnTo>
                        <a:pt x="28" y="69"/>
                      </a:lnTo>
                      <a:lnTo>
                        <a:pt x="17" y="62"/>
                      </a:lnTo>
                      <a:lnTo>
                        <a:pt x="9" y="52"/>
                      </a:lnTo>
                      <a:lnTo>
                        <a:pt x="2" y="39"/>
                      </a:lnTo>
                      <a:lnTo>
                        <a:pt x="0" y="28"/>
                      </a:lnTo>
                      <a:lnTo>
                        <a:pt x="2" y="19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5" y="0"/>
                      </a:lnTo>
                      <a:lnTo>
                        <a:pt x="47" y="17"/>
                      </a:lnTo>
                      <a:lnTo>
                        <a:pt x="49" y="11"/>
                      </a:lnTo>
                      <a:lnTo>
                        <a:pt x="51" y="6"/>
                      </a:lnTo>
                      <a:lnTo>
                        <a:pt x="49" y="3"/>
                      </a:lnTo>
                      <a:lnTo>
                        <a:pt x="47" y="2"/>
                      </a:lnTo>
                      <a:lnTo>
                        <a:pt x="49" y="2"/>
                      </a:lnTo>
                      <a:lnTo>
                        <a:pt x="51" y="3"/>
                      </a:lnTo>
                      <a:lnTo>
                        <a:pt x="55" y="6"/>
                      </a:lnTo>
                      <a:lnTo>
                        <a:pt x="60" y="8"/>
                      </a:lnTo>
                      <a:lnTo>
                        <a:pt x="69" y="11"/>
                      </a:lnTo>
                      <a:lnTo>
                        <a:pt x="81" y="16"/>
                      </a:lnTo>
                      <a:lnTo>
                        <a:pt x="96" y="19"/>
                      </a:lnTo>
                      <a:lnTo>
                        <a:pt x="11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5" name="Freeform 690"/>
                <p:cNvSpPr>
                  <a:spLocks/>
                </p:cNvSpPr>
                <p:nvPr/>
              </p:nvSpPr>
              <p:spPr bwMode="auto">
                <a:xfrm>
                  <a:off x="3329" y="1628"/>
                  <a:ext cx="190" cy="3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1" y="31"/>
                    </a:cxn>
                    <a:cxn ang="0">
                      <a:pos x="9" y="41"/>
                    </a:cxn>
                    <a:cxn ang="0">
                      <a:pos x="22" y="50"/>
                    </a:cxn>
                    <a:cxn ang="0">
                      <a:pos x="45" y="58"/>
                    </a:cxn>
                    <a:cxn ang="0">
                      <a:pos x="79" y="64"/>
                    </a:cxn>
                    <a:cxn ang="0">
                      <a:pos x="124" y="69"/>
                    </a:cxn>
                    <a:cxn ang="0">
                      <a:pos x="151" y="71"/>
                    </a:cxn>
                    <a:cxn ang="0">
                      <a:pos x="177" y="71"/>
                    </a:cxn>
                    <a:cxn ang="0">
                      <a:pos x="202" y="71"/>
                    </a:cxn>
                    <a:cxn ang="0">
                      <a:pos x="226" y="71"/>
                    </a:cxn>
                    <a:cxn ang="0">
                      <a:pos x="248" y="71"/>
                    </a:cxn>
                    <a:cxn ang="0">
                      <a:pos x="268" y="71"/>
                    </a:cxn>
                    <a:cxn ang="0">
                      <a:pos x="289" y="69"/>
                    </a:cxn>
                    <a:cxn ang="0">
                      <a:pos x="306" y="69"/>
                    </a:cxn>
                    <a:cxn ang="0">
                      <a:pos x="323" y="68"/>
                    </a:cxn>
                    <a:cxn ang="0">
                      <a:pos x="338" y="68"/>
                    </a:cxn>
                    <a:cxn ang="0">
                      <a:pos x="350" y="66"/>
                    </a:cxn>
                    <a:cxn ang="0">
                      <a:pos x="360" y="64"/>
                    </a:cxn>
                    <a:cxn ang="0">
                      <a:pos x="369" y="64"/>
                    </a:cxn>
                    <a:cxn ang="0">
                      <a:pos x="376" y="63"/>
                    </a:cxn>
                    <a:cxn ang="0">
                      <a:pos x="379" y="63"/>
                    </a:cxn>
                    <a:cxn ang="0">
                      <a:pos x="380" y="63"/>
                    </a:cxn>
                    <a:cxn ang="0">
                      <a:pos x="380" y="36"/>
                    </a:cxn>
                    <a:cxn ang="0">
                      <a:pos x="379" y="36"/>
                    </a:cxn>
                    <a:cxn ang="0">
                      <a:pos x="372" y="38"/>
                    </a:cxn>
                    <a:cxn ang="0">
                      <a:pos x="361" y="38"/>
                    </a:cxn>
                    <a:cxn ang="0">
                      <a:pos x="349" y="39"/>
                    </a:cxn>
                    <a:cxn ang="0">
                      <a:pos x="331" y="41"/>
                    </a:cxn>
                    <a:cxn ang="0">
                      <a:pos x="312" y="42"/>
                    </a:cxn>
                    <a:cxn ang="0">
                      <a:pos x="292" y="44"/>
                    </a:cxn>
                    <a:cxn ang="0">
                      <a:pos x="270" y="45"/>
                    </a:cxn>
                    <a:cxn ang="0">
                      <a:pos x="246" y="47"/>
                    </a:cxn>
                    <a:cxn ang="0">
                      <a:pos x="221" y="47"/>
                    </a:cxn>
                    <a:cxn ang="0">
                      <a:pos x="197" y="49"/>
                    </a:cxn>
                    <a:cxn ang="0">
                      <a:pos x="172" y="49"/>
                    </a:cxn>
                    <a:cxn ang="0">
                      <a:pos x="148" y="47"/>
                    </a:cxn>
                    <a:cxn ang="0">
                      <a:pos x="126" y="45"/>
                    </a:cxn>
                    <a:cxn ang="0">
                      <a:pos x="104" y="44"/>
                    </a:cxn>
                    <a:cxn ang="0">
                      <a:pos x="85" y="41"/>
                    </a:cxn>
                    <a:cxn ang="0">
                      <a:pos x="53" y="33"/>
                    </a:cxn>
                    <a:cxn ang="0">
                      <a:pos x="31" y="25"/>
                    </a:cxn>
                    <a:cxn ang="0">
                      <a:pos x="17" y="19"/>
                    </a:cxn>
                    <a:cxn ang="0">
                      <a:pos x="8" y="12"/>
                    </a:cxn>
                    <a:cxn ang="0">
                      <a:pos x="3" y="8"/>
                    </a:cxn>
                    <a:cxn ang="0">
                      <a:pos x="3" y="3"/>
                    </a:cxn>
                    <a:cxn ang="0">
                      <a:pos x="3" y="1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380" h="71">
                      <a:moveTo>
                        <a:pt x="3" y="0"/>
                      </a:move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1" y="31"/>
                      </a:lnTo>
                      <a:lnTo>
                        <a:pt x="9" y="41"/>
                      </a:lnTo>
                      <a:lnTo>
                        <a:pt x="22" y="50"/>
                      </a:lnTo>
                      <a:lnTo>
                        <a:pt x="45" y="58"/>
                      </a:lnTo>
                      <a:lnTo>
                        <a:pt x="79" y="64"/>
                      </a:lnTo>
                      <a:lnTo>
                        <a:pt x="124" y="69"/>
                      </a:lnTo>
                      <a:lnTo>
                        <a:pt x="151" y="71"/>
                      </a:lnTo>
                      <a:lnTo>
                        <a:pt x="177" y="71"/>
                      </a:lnTo>
                      <a:lnTo>
                        <a:pt x="202" y="71"/>
                      </a:lnTo>
                      <a:lnTo>
                        <a:pt x="226" y="71"/>
                      </a:lnTo>
                      <a:lnTo>
                        <a:pt x="248" y="71"/>
                      </a:lnTo>
                      <a:lnTo>
                        <a:pt x="268" y="71"/>
                      </a:lnTo>
                      <a:lnTo>
                        <a:pt x="289" y="69"/>
                      </a:lnTo>
                      <a:lnTo>
                        <a:pt x="306" y="69"/>
                      </a:lnTo>
                      <a:lnTo>
                        <a:pt x="323" y="68"/>
                      </a:lnTo>
                      <a:lnTo>
                        <a:pt x="338" y="68"/>
                      </a:lnTo>
                      <a:lnTo>
                        <a:pt x="350" y="66"/>
                      </a:lnTo>
                      <a:lnTo>
                        <a:pt x="360" y="64"/>
                      </a:lnTo>
                      <a:lnTo>
                        <a:pt x="369" y="64"/>
                      </a:lnTo>
                      <a:lnTo>
                        <a:pt x="376" y="63"/>
                      </a:lnTo>
                      <a:lnTo>
                        <a:pt x="379" y="63"/>
                      </a:lnTo>
                      <a:lnTo>
                        <a:pt x="380" y="63"/>
                      </a:lnTo>
                      <a:lnTo>
                        <a:pt x="380" y="36"/>
                      </a:lnTo>
                      <a:lnTo>
                        <a:pt x="379" y="36"/>
                      </a:lnTo>
                      <a:lnTo>
                        <a:pt x="372" y="38"/>
                      </a:lnTo>
                      <a:lnTo>
                        <a:pt x="361" y="38"/>
                      </a:lnTo>
                      <a:lnTo>
                        <a:pt x="349" y="39"/>
                      </a:lnTo>
                      <a:lnTo>
                        <a:pt x="331" y="41"/>
                      </a:lnTo>
                      <a:lnTo>
                        <a:pt x="312" y="42"/>
                      </a:lnTo>
                      <a:lnTo>
                        <a:pt x="292" y="44"/>
                      </a:lnTo>
                      <a:lnTo>
                        <a:pt x="270" y="45"/>
                      </a:lnTo>
                      <a:lnTo>
                        <a:pt x="246" y="47"/>
                      </a:lnTo>
                      <a:lnTo>
                        <a:pt x="221" y="47"/>
                      </a:lnTo>
                      <a:lnTo>
                        <a:pt x="197" y="49"/>
                      </a:lnTo>
                      <a:lnTo>
                        <a:pt x="172" y="49"/>
                      </a:lnTo>
                      <a:lnTo>
                        <a:pt x="148" y="47"/>
                      </a:lnTo>
                      <a:lnTo>
                        <a:pt x="126" y="45"/>
                      </a:lnTo>
                      <a:lnTo>
                        <a:pt x="104" y="44"/>
                      </a:lnTo>
                      <a:lnTo>
                        <a:pt x="85" y="41"/>
                      </a:lnTo>
                      <a:lnTo>
                        <a:pt x="53" y="33"/>
                      </a:lnTo>
                      <a:lnTo>
                        <a:pt x="31" y="25"/>
                      </a:lnTo>
                      <a:lnTo>
                        <a:pt x="17" y="19"/>
                      </a:lnTo>
                      <a:lnTo>
                        <a:pt x="8" y="12"/>
                      </a:lnTo>
                      <a:lnTo>
                        <a:pt x="3" y="8"/>
                      </a:lnTo>
                      <a:lnTo>
                        <a:pt x="3" y="3"/>
                      </a:lnTo>
                      <a:lnTo>
                        <a:pt x="3" y="1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6" name="Freeform 691"/>
                <p:cNvSpPr>
                  <a:spLocks/>
                </p:cNvSpPr>
                <p:nvPr/>
              </p:nvSpPr>
              <p:spPr bwMode="auto">
                <a:xfrm>
                  <a:off x="3309" y="1401"/>
                  <a:ext cx="273" cy="234"/>
                </a:xfrm>
                <a:custGeom>
                  <a:avLst/>
                  <a:gdLst/>
                  <a:ahLst/>
                  <a:cxnLst>
                    <a:cxn ang="0">
                      <a:pos x="547" y="22"/>
                    </a:cxn>
                    <a:cxn ang="0">
                      <a:pos x="547" y="445"/>
                    </a:cxn>
                    <a:cxn ang="0">
                      <a:pos x="547" y="467"/>
                    </a:cxn>
                    <a:cxn ang="0">
                      <a:pos x="523" y="467"/>
                    </a:cxn>
                    <a:cxn ang="0">
                      <a:pos x="55" y="467"/>
                    </a:cxn>
                    <a:cxn ang="0">
                      <a:pos x="32" y="463"/>
                    </a:cxn>
                    <a:cxn ang="0">
                      <a:pos x="0" y="445"/>
                    </a:cxn>
                    <a:cxn ang="0">
                      <a:pos x="0" y="22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523" y="0"/>
                    </a:cxn>
                    <a:cxn ang="0">
                      <a:pos x="547" y="0"/>
                    </a:cxn>
                    <a:cxn ang="0">
                      <a:pos x="547" y="22"/>
                    </a:cxn>
                  </a:cxnLst>
                  <a:rect l="0" t="0" r="r" b="b"/>
                  <a:pathLst>
                    <a:path w="547" h="467">
                      <a:moveTo>
                        <a:pt x="547" y="22"/>
                      </a:moveTo>
                      <a:lnTo>
                        <a:pt x="547" y="445"/>
                      </a:lnTo>
                      <a:lnTo>
                        <a:pt x="547" y="467"/>
                      </a:lnTo>
                      <a:lnTo>
                        <a:pt x="523" y="467"/>
                      </a:lnTo>
                      <a:lnTo>
                        <a:pt x="55" y="467"/>
                      </a:lnTo>
                      <a:lnTo>
                        <a:pt x="32" y="463"/>
                      </a:lnTo>
                      <a:lnTo>
                        <a:pt x="0" y="445"/>
                      </a:lnTo>
                      <a:lnTo>
                        <a:pt x="0" y="22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523" y="0"/>
                      </a:lnTo>
                      <a:lnTo>
                        <a:pt x="547" y="0"/>
                      </a:lnTo>
                      <a:lnTo>
                        <a:pt x="547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7" name="Rectangle 692"/>
                <p:cNvSpPr>
                  <a:spLocks noChangeArrowheads="1"/>
                </p:cNvSpPr>
                <p:nvPr/>
              </p:nvSpPr>
              <p:spPr bwMode="auto">
                <a:xfrm>
                  <a:off x="3334" y="1459"/>
                  <a:ext cx="250" cy="212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8" name="Freeform 693"/>
                <p:cNvSpPr>
                  <a:spLocks/>
                </p:cNvSpPr>
                <p:nvPr/>
              </p:nvSpPr>
              <p:spPr bwMode="auto">
                <a:xfrm>
                  <a:off x="3275" y="1408"/>
                  <a:ext cx="57" cy="220"/>
                </a:xfrm>
                <a:custGeom>
                  <a:avLst/>
                  <a:gdLst/>
                  <a:ahLst/>
                  <a:cxnLst>
                    <a:cxn ang="0">
                      <a:pos x="62" y="431"/>
                    </a:cxn>
                    <a:cxn ang="0">
                      <a:pos x="22" y="425"/>
                    </a:cxn>
                    <a:cxn ang="0">
                      <a:pos x="10" y="419"/>
                    </a:cxn>
                    <a:cxn ang="0">
                      <a:pos x="10" y="406"/>
                    </a:cxn>
                    <a:cxn ang="0">
                      <a:pos x="0" y="153"/>
                    </a:cxn>
                    <a:cxn ang="0">
                      <a:pos x="0" y="149"/>
                    </a:cxn>
                    <a:cxn ang="0">
                      <a:pos x="2" y="144"/>
                    </a:cxn>
                    <a:cxn ang="0">
                      <a:pos x="70" y="0"/>
                    </a:cxn>
                    <a:cxn ang="0">
                      <a:pos x="114" y="8"/>
                    </a:cxn>
                    <a:cxn ang="0">
                      <a:pos x="114" y="431"/>
                    </a:cxn>
                    <a:cxn ang="0">
                      <a:pos x="111" y="441"/>
                    </a:cxn>
                    <a:cxn ang="0">
                      <a:pos x="62" y="431"/>
                    </a:cxn>
                  </a:cxnLst>
                  <a:rect l="0" t="0" r="r" b="b"/>
                  <a:pathLst>
                    <a:path w="114" h="441">
                      <a:moveTo>
                        <a:pt x="62" y="431"/>
                      </a:moveTo>
                      <a:lnTo>
                        <a:pt x="22" y="425"/>
                      </a:lnTo>
                      <a:lnTo>
                        <a:pt x="10" y="419"/>
                      </a:lnTo>
                      <a:lnTo>
                        <a:pt x="10" y="406"/>
                      </a:lnTo>
                      <a:lnTo>
                        <a:pt x="0" y="153"/>
                      </a:lnTo>
                      <a:lnTo>
                        <a:pt x="0" y="149"/>
                      </a:lnTo>
                      <a:lnTo>
                        <a:pt x="2" y="144"/>
                      </a:lnTo>
                      <a:lnTo>
                        <a:pt x="70" y="0"/>
                      </a:lnTo>
                      <a:lnTo>
                        <a:pt x="114" y="8"/>
                      </a:lnTo>
                      <a:lnTo>
                        <a:pt x="114" y="431"/>
                      </a:lnTo>
                      <a:lnTo>
                        <a:pt x="111" y="441"/>
                      </a:lnTo>
                      <a:lnTo>
                        <a:pt x="62" y="4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89" name="Freeform 694"/>
                <p:cNvSpPr>
                  <a:spLocks/>
                </p:cNvSpPr>
                <p:nvPr/>
              </p:nvSpPr>
              <p:spPr bwMode="auto">
                <a:xfrm>
                  <a:off x="3287" y="1412"/>
                  <a:ext cx="33" cy="204"/>
                </a:xfrm>
                <a:custGeom>
                  <a:avLst/>
                  <a:gdLst/>
                  <a:ahLst/>
                  <a:cxnLst>
                    <a:cxn ang="0">
                      <a:pos x="66" y="0"/>
                    </a:cxn>
                    <a:cxn ang="0">
                      <a:pos x="0" y="145"/>
                    </a:cxn>
                    <a:cxn ang="0">
                      <a:pos x="8" y="396"/>
                    </a:cxn>
                    <a:cxn ang="0">
                      <a:pos x="65" y="407"/>
                    </a:cxn>
                    <a:cxn ang="0">
                      <a:pos x="66" y="0"/>
                    </a:cxn>
                  </a:cxnLst>
                  <a:rect l="0" t="0" r="r" b="b"/>
                  <a:pathLst>
                    <a:path w="66" h="407">
                      <a:moveTo>
                        <a:pt x="66" y="0"/>
                      </a:moveTo>
                      <a:lnTo>
                        <a:pt x="0" y="145"/>
                      </a:lnTo>
                      <a:lnTo>
                        <a:pt x="8" y="396"/>
                      </a:lnTo>
                      <a:lnTo>
                        <a:pt x="65" y="407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0" name="Freeform 695"/>
                <p:cNvSpPr>
                  <a:spLocks/>
                </p:cNvSpPr>
                <p:nvPr/>
              </p:nvSpPr>
              <p:spPr bwMode="auto">
                <a:xfrm>
                  <a:off x="3344" y="1433"/>
                  <a:ext cx="222" cy="171"/>
                </a:xfrm>
                <a:custGeom>
                  <a:avLst/>
                  <a:gdLst/>
                  <a:ahLst/>
                  <a:cxnLst>
                    <a:cxn ang="0">
                      <a:pos x="1" y="66"/>
                    </a:cxn>
                    <a:cxn ang="0">
                      <a:pos x="0" y="62"/>
                    </a:cxn>
                    <a:cxn ang="0">
                      <a:pos x="0" y="52"/>
                    </a:cxn>
                    <a:cxn ang="0">
                      <a:pos x="3" y="38"/>
                    </a:cxn>
                    <a:cxn ang="0">
                      <a:pos x="11" y="24"/>
                    </a:cxn>
                    <a:cxn ang="0">
                      <a:pos x="17" y="17"/>
                    </a:cxn>
                    <a:cxn ang="0">
                      <a:pos x="23" y="13"/>
                    </a:cxn>
                    <a:cxn ang="0">
                      <a:pos x="30" y="9"/>
                    </a:cxn>
                    <a:cxn ang="0">
                      <a:pos x="38" y="6"/>
                    </a:cxn>
                    <a:cxn ang="0">
                      <a:pos x="47" y="3"/>
                    </a:cxn>
                    <a:cxn ang="0">
                      <a:pos x="57" y="2"/>
                    </a:cxn>
                    <a:cxn ang="0">
                      <a:pos x="68" y="0"/>
                    </a:cxn>
                    <a:cxn ang="0">
                      <a:pos x="79" y="0"/>
                    </a:cxn>
                    <a:cxn ang="0">
                      <a:pos x="379" y="0"/>
                    </a:cxn>
                    <a:cxn ang="0">
                      <a:pos x="388" y="2"/>
                    </a:cxn>
                    <a:cxn ang="0">
                      <a:pos x="399" y="5"/>
                    </a:cxn>
                    <a:cxn ang="0">
                      <a:pos x="409" y="9"/>
                    </a:cxn>
                    <a:cxn ang="0">
                      <a:pos x="418" y="16"/>
                    </a:cxn>
                    <a:cxn ang="0">
                      <a:pos x="426" y="25"/>
                    </a:cxn>
                    <a:cxn ang="0">
                      <a:pos x="432" y="35"/>
                    </a:cxn>
                    <a:cxn ang="0">
                      <a:pos x="437" y="47"/>
                    </a:cxn>
                    <a:cxn ang="0">
                      <a:pos x="439" y="62"/>
                    </a:cxn>
                    <a:cxn ang="0">
                      <a:pos x="442" y="286"/>
                    </a:cxn>
                    <a:cxn ang="0">
                      <a:pos x="442" y="281"/>
                    </a:cxn>
                    <a:cxn ang="0">
                      <a:pos x="443" y="289"/>
                    </a:cxn>
                    <a:cxn ang="0">
                      <a:pos x="443" y="299"/>
                    </a:cxn>
                    <a:cxn ang="0">
                      <a:pos x="440" y="310"/>
                    </a:cxn>
                    <a:cxn ang="0">
                      <a:pos x="434" y="319"/>
                    </a:cxn>
                    <a:cxn ang="0">
                      <a:pos x="429" y="325"/>
                    </a:cxn>
                    <a:cxn ang="0">
                      <a:pos x="423" y="330"/>
                    </a:cxn>
                    <a:cxn ang="0">
                      <a:pos x="415" y="333"/>
                    </a:cxn>
                    <a:cxn ang="0">
                      <a:pos x="409" y="336"/>
                    </a:cxn>
                    <a:cxn ang="0">
                      <a:pos x="399" y="340"/>
                    </a:cxn>
                    <a:cxn ang="0">
                      <a:pos x="390" y="341"/>
                    </a:cxn>
                    <a:cxn ang="0">
                      <a:pos x="379" y="343"/>
                    </a:cxn>
                    <a:cxn ang="0">
                      <a:pos x="368" y="343"/>
                    </a:cxn>
                    <a:cxn ang="0">
                      <a:pos x="75" y="343"/>
                    </a:cxn>
                    <a:cxn ang="0">
                      <a:pos x="64" y="341"/>
                    </a:cxn>
                    <a:cxn ang="0">
                      <a:pos x="52" y="340"/>
                    </a:cxn>
                    <a:cxn ang="0">
                      <a:pos x="39" y="335"/>
                    </a:cxn>
                    <a:cxn ang="0">
                      <a:pos x="28" y="329"/>
                    </a:cxn>
                    <a:cxn ang="0">
                      <a:pos x="19" y="321"/>
                    </a:cxn>
                    <a:cxn ang="0">
                      <a:pos x="11" y="310"/>
                    </a:cxn>
                    <a:cxn ang="0">
                      <a:pos x="4" y="297"/>
                    </a:cxn>
                    <a:cxn ang="0">
                      <a:pos x="3" y="281"/>
                    </a:cxn>
                    <a:cxn ang="0">
                      <a:pos x="3" y="231"/>
                    </a:cxn>
                    <a:cxn ang="0">
                      <a:pos x="1" y="158"/>
                    </a:cxn>
                    <a:cxn ang="0">
                      <a:pos x="0" y="92"/>
                    </a:cxn>
                    <a:cxn ang="0">
                      <a:pos x="0" y="62"/>
                    </a:cxn>
                    <a:cxn ang="0">
                      <a:pos x="1" y="66"/>
                    </a:cxn>
                  </a:cxnLst>
                  <a:rect l="0" t="0" r="r" b="b"/>
                  <a:pathLst>
                    <a:path w="443" h="343">
                      <a:moveTo>
                        <a:pt x="1" y="66"/>
                      </a:moveTo>
                      <a:lnTo>
                        <a:pt x="0" y="62"/>
                      </a:lnTo>
                      <a:lnTo>
                        <a:pt x="0" y="52"/>
                      </a:lnTo>
                      <a:lnTo>
                        <a:pt x="3" y="38"/>
                      </a:lnTo>
                      <a:lnTo>
                        <a:pt x="11" y="24"/>
                      </a:lnTo>
                      <a:lnTo>
                        <a:pt x="17" y="17"/>
                      </a:lnTo>
                      <a:lnTo>
                        <a:pt x="23" y="13"/>
                      </a:lnTo>
                      <a:lnTo>
                        <a:pt x="30" y="9"/>
                      </a:lnTo>
                      <a:lnTo>
                        <a:pt x="38" y="6"/>
                      </a:lnTo>
                      <a:lnTo>
                        <a:pt x="47" y="3"/>
                      </a:lnTo>
                      <a:lnTo>
                        <a:pt x="57" y="2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379" y="0"/>
                      </a:lnTo>
                      <a:lnTo>
                        <a:pt x="388" y="2"/>
                      </a:lnTo>
                      <a:lnTo>
                        <a:pt x="399" y="5"/>
                      </a:lnTo>
                      <a:lnTo>
                        <a:pt x="409" y="9"/>
                      </a:lnTo>
                      <a:lnTo>
                        <a:pt x="418" y="16"/>
                      </a:lnTo>
                      <a:lnTo>
                        <a:pt x="426" y="25"/>
                      </a:lnTo>
                      <a:lnTo>
                        <a:pt x="432" y="35"/>
                      </a:lnTo>
                      <a:lnTo>
                        <a:pt x="437" y="47"/>
                      </a:lnTo>
                      <a:lnTo>
                        <a:pt x="439" y="62"/>
                      </a:lnTo>
                      <a:lnTo>
                        <a:pt x="442" y="286"/>
                      </a:lnTo>
                      <a:lnTo>
                        <a:pt x="442" y="281"/>
                      </a:lnTo>
                      <a:lnTo>
                        <a:pt x="443" y="289"/>
                      </a:lnTo>
                      <a:lnTo>
                        <a:pt x="443" y="299"/>
                      </a:lnTo>
                      <a:lnTo>
                        <a:pt x="440" y="310"/>
                      </a:lnTo>
                      <a:lnTo>
                        <a:pt x="434" y="319"/>
                      </a:lnTo>
                      <a:lnTo>
                        <a:pt x="429" y="325"/>
                      </a:lnTo>
                      <a:lnTo>
                        <a:pt x="423" y="330"/>
                      </a:lnTo>
                      <a:lnTo>
                        <a:pt x="415" y="333"/>
                      </a:lnTo>
                      <a:lnTo>
                        <a:pt x="409" y="336"/>
                      </a:lnTo>
                      <a:lnTo>
                        <a:pt x="399" y="340"/>
                      </a:lnTo>
                      <a:lnTo>
                        <a:pt x="390" y="341"/>
                      </a:lnTo>
                      <a:lnTo>
                        <a:pt x="379" y="343"/>
                      </a:lnTo>
                      <a:lnTo>
                        <a:pt x="368" y="343"/>
                      </a:lnTo>
                      <a:lnTo>
                        <a:pt x="75" y="343"/>
                      </a:lnTo>
                      <a:lnTo>
                        <a:pt x="64" y="341"/>
                      </a:lnTo>
                      <a:lnTo>
                        <a:pt x="52" y="340"/>
                      </a:lnTo>
                      <a:lnTo>
                        <a:pt x="39" y="335"/>
                      </a:lnTo>
                      <a:lnTo>
                        <a:pt x="28" y="329"/>
                      </a:lnTo>
                      <a:lnTo>
                        <a:pt x="19" y="321"/>
                      </a:lnTo>
                      <a:lnTo>
                        <a:pt x="11" y="310"/>
                      </a:lnTo>
                      <a:lnTo>
                        <a:pt x="4" y="297"/>
                      </a:lnTo>
                      <a:lnTo>
                        <a:pt x="3" y="281"/>
                      </a:lnTo>
                      <a:lnTo>
                        <a:pt x="3" y="231"/>
                      </a:lnTo>
                      <a:lnTo>
                        <a:pt x="1" y="158"/>
                      </a:lnTo>
                      <a:lnTo>
                        <a:pt x="0" y="92"/>
                      </a:lnTo>
                      <a:lnTo>
                        <a:pt x="0" y="62"/>
                      </a:lnTo>
                      <a:lnTo>
                        <a:pt x="1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1" name="Freeform 696"/>
                <p:cNvSpPr>
                  <a:spLocks/>
                </p:cNvSpPr>
                <p:nvPr/>
              </p:nvSpPr>
              <p:spPr bwMode="auto">
                <a:xfrm>
                  <a:off x="3359" y="1451"/>
                  <a:ext cx="193" cy="142"/>
                </a:xfrm>
                <a:custGeom>
                  <a:avLst/>
                  <a:gdLst/>
                  <a:ahLst/>
                  <a:cxnLst>
                    <a:cxn ang="0">
                      <a:pos x="339" y="0"/>
                    </a:cxn>
                    <a:cxn ang="0">
                      <a:pos x="317" y="0"/>
                    </a:cxn>
                    <a:cxn ang="0">
                      <a:pos x="278" y="0"/>
                    </a:cxn>
                    <a:cxn ang="0">
                      <a:pos x="227" y="0"/>
                    </a:cxn>
                    <a:cxn ang="0">
                      <a:pos x="173" y="0"/>
                    </a:cxn>
                    <a:cxn ang="0">
                      <a:pos x="123" y="0"/>
                    </a:cxn>
                    <a:cxn ang="0">
                      <a:pos x="79" y="0"/>
                    </a:cxn>
                    <a:cxn ang="0">
                      <a:pos x="50" y="0"/>
                    </a:cxn>
                    <a:cxn ang="0">
                      <a:pos x="28" y="5"/>
                    </a:cxn>
                    <a:cxn ang="0">
                      <a:pos x="3" y="22"/>
                    </a:cxn>
                    <a:cxn ang="0">
                      <a:pos x="0" y="233"/>
                    </a:cxn>
                    <a:cxn ang="0">
                      <a:pos x="3" y="253"/>
                    </a:cxn>
                    <a:cxn ang="0">
                      <a:pos x="6" y="270"/>
                    </a:cxn>
                    <a:cxn ang="0">
                      <a:pos x="31" y="283"/>
                    </a:cxn>
                    <a:cxn ang="0">
                      <a:pos x="45" y="285"/>
                    </a:cxn>
                    <a:cxn ang="0">
                      <a:pos x="55" y="285"/>
                    </a:cxn>
                    <a:cxn ang="0">
                      <a:pos x="80" y="285"/>
                    </a:cxn>
                    <a:cxn ang="0">
                      <a:pos x="118" y="285"/>
                    </a:cxn>
                    <a:cxn ang="0">
                      <a:pos x="162" y="285"/>
                    </a:cxn>
                    <a:cxn ang="0">
                      <a:pos x="229" y="281"/>
                    </a:cxn>
                    <a:cxn ang="0">
                      <a:pos x="289" y="275"/>
                    </a:cxn>
                    <a:cxn ang="0">
                      <a:pos x="335" y="270"/>
                    </a:cxn>
                    <a:cxn ang="0">
                      <a:pos x="357" y="263"/>
                    </a:cxn>
                    <a:cxn ang="0">
                      <a:pos x="368" y="236"/>
                    </a:cxn>
                    <a:cxn ang="0">
                      <a:pos x="376" y="26"/>
                    </a:cxn>
                    <a:cxn ang="0">
                      <a:pos x="387" y="27"/>
                    </a:cxn>
                    <a:cxn ang="0">
                      <a:pos x="387" y="26"/>
                    </a:cxn>
                    <a:cxn ang="0">
                      <a:pos x="387" y="26"/>
                    </a:cxn>
                    <a:cxn ang="0">
                      <a:pos x="387" y="24"/>
                    </a:cxn>
                    <a:cxn ang="0">
                      <a:pos x="385" y="24"/>
                    </a:cxn>
                    <a:cxn ang="0">
                      <a:pos x="360" y="7"/>
                    </a:cxn>
                    <a:cxn ang="0">
                      <a:pos x="342" y="0"/>
                    </a:cxn>
                  </a:cxnLst>
                  <a:rect l="0" t="0" r="r" b="b"/>
                  <a:pathLst>
                    <a:path w="387" h="285">
                      <a:moveTo>
                        <a:pt x="342" y="0"/>
                      </a:moveTo>
                      <a:lnTo>
                        <a:pt x="339" y="0"/>
                      </a:lnTo>
                      <a:lnTo>
                        <a:pt x="330" y="0"/>
                      </a:lnTo>
                      <a:lnTo>
                        <a:pt x="317" y="0"/>
                      </a:lnTo>
                      <a:lnTo>
                        <a:pt x="298" y="0"/>
                      </a:lnTo>
                      <a:lnTo>
                        <a:pt x="278" y="0"/>
                      </a:lnTo>
                      <a:lnTo>
                        <a:pt x="254" y="0"/>
                      </a:lnTo>
                      <a:lnTo>
                        <a:pt x="227" y="0"/>
                      </a:lnTo>
                      <a:lnTo>
                        <a:pt x="200" y="0"/>
                      </a:lnTo>
                      <a:lnTo>
                        <a:pt x="173" y="0"/>
                      </a:lnTo>
                      <a:lnTo>
                        <a:pt x="148" y="0"/>
                      </a:lnTo>
                      <a:lnTo>
                        <a:pt x="123" y="0"/>
                      </a:lnTo>
                      <a:lnTo>
                        <a:pt x="99" y="0"/>
                      </a:lnTo>
                      <a:lnTo>
                        <a:pt x="79" y="0"/>
                      </a:lnTo>
                      <a:lnTo>
                        <a:pt x="63" y="0"/>
                      </a:lnTo>
                      <a:lnTo>
                        <a:pt x="50" y="0"/>
                      </a:lnTo>
                      <a:lnTo>
                        <a:pt x="44" y="0"/>
                      </a:lnTo>
                      <a:lnTo>
                        <a:pt x="28" y="5"/>
                      </a:lnTo>
                      <a:lnTo>
                        <a:pt x="14" y="13"/>
                      </a:lnTo>
                      <a:lnTo>
                        <a:pt x="3" y="22"/>
                      </a:lnTo>
                      <a:lnTo>
                        <a:pt x="0" y="27"/>
                      </a:lnTo>
                      <a:lnTo>
                        <a:pt x="0" y="233"/>
                      </a:lnTo>
                      <a:lnTo>
                        <a:pt x="1" y="244"/>
                      </a:lnTo>
                      <a:lnTo>
                        <a:pt x="3" y="253"/>
                      </a:lnTo>
                      <a:lnTo>
                        <a:pt x="4" y="263"/>
                      </a:lnTo>
                      <a:lnTo>
                        <a:pt x="6" y="270"/>
                      </a:lnTo>
                      <a:lnTo>
                        <a:pt x="19" y="278"/>
                      </a:lnTo>
                      <a:lnTo>
                        <a:pt x="31" y="283"/>
                      </a:lnTo>
                      <a:lnTo>
                        <a:pt x="41" y="285"/>
                      </a:lnTo>
                      <a:lnTo>
                        <a:pt x="45" y="285"/>
                      </a:lnTo>
                      <a:lnTo>
                        <a:pt x="49" y="285"/>
                      </a:lnTo>
                      <a:lnTo>
                        <a:pt x="55" y="285"/>
                      </a:lnTo>
                      <a:lnTo>
                        <a:pt x="66" y="285"/>
                      </a:lnTo>
                      <a:lnTo>
                        <a:pt x="80" y="285"/>
                      </a:lnTo>
                      <a:lnTo>
                        <a:pt x="98" y="285"/>
                      </a:lnTo>
                      <a:lnTo>
                        <a:pt x="118" y="285"/>
                      </a:lnTo>
                      <a:lnTo>
                        <a:pt x="139" y="285"/>
                      </a:lnTo>
                      <a:lnTo>
                        <a:pt x="162" y="285"/>
                      </a:lnTo>
                      <a:lnTo>
                        <a:pt x="196" y="283"/>
                      </a:lnTo>
                      <a:lnTo>
                        <a:pt x="229" y="281"/>
                      </a:lnTo>
                      <a:lnTo>
                        <a:pt x="260" y="278"/>
                      </a:lnTo>
                      <a:lnTo>
                        <a:pt x="289" y="275"/>
                      </a:lnTo>
                      <a:lnTo>
                        <a:pt x="314" y="274"/>
                      </a:lnTo>
                      <a:lnTo>
                        <a:pt x="335" y="270"/>
                      </a:lnTo>
                      <a:lnTo>
                        <a:pt x="349" y="266"/>
                      </a:lnTo>
                      <a:lnTo>
                        <a:pt x="357" y="263"/>
                      </a:lnTo>
                      <a:lnTo>
                        <a:pt x="360" y="259"/>
                      </a:lnTo>
                      <a:lnTo>
                        <a:pt x="368" y="236"/>
                      </a:lnTo>
                      <a:lnTo>
                        <a:pt x="374" y="166"/>
                      </a:lnTo>
                      <a:lnTo>
                        <a:pt x="376" y="26"/>
                      </a:lnTo>
                      <a:lnTo>
                        <a:pt x="387" y="27"/>
                      </a:lnTo>
                      <a:lnTo>
                        <a:pt x="387" y="27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6"/>
                      </a:lnTo>
                      <a:lnTo>
                        <a:pt x="387" y="24"/>
                      </a:lnTo>
                      <a:lnTo>
                        <a:pt x="387" y="24"/>
                      </a:lnTo>
                      <a:lnTo>
                        <a:pt x="387" y="24"/>
                      </a:lnTo>
                      <a:lnTo>
                        <a:pt x="385" y="24"/>
                      </a:lnTo>
                      <a:lnTo>
                        <a:pt x="374" y="13"/>
                      </a:lnTo>
                      <a:lnTo>
                        <a:pt x="360" y="7"/>
                      </a:lnTo>
                      <a:lnTo>
                        <a:pt x="347" y="2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2" name="Freeform 697"/>
                <p:cNvSpPr>
                  <a:spLocks/>
                </p:cNvSpPr>
                <p:nvPr/>
              </p:nvSpPr>
              <p:spPr bwMode="auto">
                <a:xfrm>
                  <a:off x="3547" y="1450"/>
                  <a:ext cx="5" cy="13"/>
                </a:xfrm>
                <a:custGeom>
                  <a:avLst/>
                  <a:gdLst/>
                  <a:ahLst/>
                  <a:cxnLst>
                    <a:cxn ang="0">
                      <a:pos x="9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11" y="25"/>
                    </a:cxn>
                    <a:cxn ang="0">
                      <a:pos x="9" y="17"/>
                    </a:cxn>
                    <a:cxn ang="0">
                      <a:pos x="7" y="9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9" y="25"/>
                    </a:cxn>
                  </a:cxnLst>
                  <a:rect l="0" t="0" r="r" b="b"/>
                  <a:pathLst>
                    <a:path w="11" h="25">
                      <a:moveTo>
                        <a:pt x="9" y="25"/>
                      </a:move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11" y="25"/>
                      </a:lnTo>
                      <a:lnTo>
                        <a:pt x="9" y="17"/>
                      </a:lnTo>
                      <a:lnTo>
                        <a:pt x="7" y="9"/>
                      </a:lnTo>
                      <a:lnTo>
                        <a:pt x="4" y="4"/>
                      </a:lnTo>
                      <a:lnTo>
                        <a:pt x="0" y="0"/>
                      </a:lnTo>
                      <a:lnTo>
                        <a:pt x="9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3" name="Freeform 698"/>
                <p:cNvSpPr>
                  <a:spLocks/>
                </p:cNvSpPr>
                <p:nvPr/>
              </p:nvSpPr>
              <p:spPr bwMode="auto">
                <a:xfrm>
                  <a:off x="3356" y="1444"/>
                  <a:ext cx="196" cy="142"/>
                </a:xfrm>
                <a:custGeom>
                  <a:avLst/>
                  <a:gdLst/>
                  <a:ahLst/>
                  <a:cxnLst>
                    <a:cxn ang="0">
                      <a:pos x="10" y="36"/>
                    </a:cxn>
                    <a:cxn ang="0">
                      <a:pos x="35" y="19"/>
                    </a:cxn>
                    <a:cxn ang="0">
                      <a:pos x="57" y="14"/>
                    </a:cxn>
                    <a:cxn ang="0">
                      <a:pos x="86" y="14"/>
                    </a:cxn>
                    <a:cxn ang="0">
                      <a:pos x="130" y="14"/>
                    </a:cxn>
                    <a:cxn ang="0">
                      <a:pos x="180" y="14"/>
                    </a:cxn>
                    <a:cxn ang="0">
                      <a:pos x="234" y="14"/>
                    </a:cxn>
                    <a:cxn ang="0">
                      <a:pos x="285" y="14"/>
                    </a:cxn>
                    <a:cxn ang="0">
                      <a:pos x="324" y="14"/>
                    </a:cxn>
                    <a:cxn ang="0">
                      <a:pos x="346" y="14"/>
                    </a:cxn>
                    <a:cxn ang="0">
                      <a:pos x="354" y="16"/>
                    </a:cxn>
                    <a:cxn ang="0">
                      <a:pos x="381" y="27"/>
                    </a:cxn>
                    <a:cxn ang="0">
                      <a:pos x="383" y="13"/>
                    </a:cxn>
                    <a:cxn ang="0">
                      <a:pos x="365" y="2"/>
                    </a:cxn>
                    <a:cxn ang="0">
                      <a:pos x="356" y="0"/>
                    </a:cxn>
                    <a:cxn ang="0">
                      <a:pos x="346" y="0"/>
                    </a:cxn>
                    <a:cxn ang="0">
                      <a:pos x="318" y="0"/>
                    </a:cxn>
                    <a:cxn ang="0">
                      <a:pos x="278" y="0"/>
                    </a:cxn>
                    <a:cxn ang="0">
                      <a:pos x="229" y="0"/>
                    </a:cxn>
                    <a:cxn ang="0">
                      <a:pos x="179" y="0"/>
                    </a:cxn>
                    <a:cxn ang="0">
                      <a:pos x="130" y="0"/>
                    </a:cxn>
                    <a:cxn ang="0">
                      <a:pos x="87" y="0"/>
                    </a:cxn>
                    <a:cxn ang="0">
                      <a:pos x="56" y="0"/>
                    </a:cxn>
                    <a:cxn ang="0">
                      <a:pos x="19" y="6"/>
                    </a:cxn>
                    <a:cxn ang="0">
                      <a:pos x="4" y="19"/>
                    </a:cxn>
                    <a:cxn ang="0">
                      <a:pos x="0" y="33"/>
                    </a:cxn>
                    <a:cxn ang="0">
                      <a:pos x="0" y="40"/>
                    </a:cxn>
                    <a:cxn ang="0">
                      <a:pos x="2" y="134"/>
                    </a:cxn>
                    <a:cxn ang="0">
                      <a:pos x="4" y="259"/>
                    </a:cxn>
                    <a:cxn ang="0">
                      <a:pos x="7" y="273"/>
                    </a:cxn>
                    <a:cxn ang="0">
                      <a:pos x="13" y="284"/>
                    </a:cxn>
                    <a:cxn ang="0">
                      <a:pos x="10" y="267"/>
                    </a:cxn>
                    <a:cxn ang="0">
                      <a:pos x="7" y="247"/>
                    </a:cxn>
                  </a:cxnLst>
                  <a:rect l="0" t="0" r="r" b="b"/>
                  <a:pathLst>
                    <a:path w="392" h="284">
                      <a:moveTo>
                        <a:pt x="7" y="41"/>
                      </a:moveTo>
                      <a:lnTo>
                        <a:pt x="10" y="36"/>
                      </a:lnTo>
                      <a:lnTo>
                        <a:pt x="21" y="27"/>
                      </a:lnTo>
                      <a:lnTo>
                        <a:pt x="35" y="19"/>
                      </a:lnTo>
                      <a:lnTo>
                        <a:pt x="51" y="14"/>
                      </a:lnTo>
                      <a:lnTo>
                        <a:pt x="57" y="14"/>
                      </a:lnTo>
                      <a:lnTo>
                        <a:pt x="70" y="14"/>
                      </a:lnTo>
                      <a:lnTo>
                        <a:pt x="86" y="14"/>
                      </a:lnTo>
                      <a:lnTo>
                        <a:pt x="106" y="14"/>
                      </a:lnTo>
                      <a:lnTo>
                        <a:pt x="130" y="14"/>
                      </a:lnTo>
                      <a:lnTo>
                        <a:pt x="155" y="14"/>
                      </a:lnTo>
                      <a:lnTo>
                        <a:pt x="180" y="14"/>
                      </a:lnTo>
                      <a:lnTo>
                        <a:pt x="207" y="14"/>
                      </a:lnTo>
                      <a:lnTo>
                        <a:pt x="234" y="14"/>
                      </a:lnTo>
                      <a:lnTo>
                        <a:pt x="261" y="14"/>
                      </a:lnTo>
                      <a:lnTo>
                        <a:pt x="285" y="14"/>
                      </a:lnTo>
                      <a:lnTo>
                        <a:pt x="305" y="14"/>
                      </a:lnTo>
                      <a:lnTo>
                        <a:pt x="324" y="14"/>
                      </a:lnTo>
                      <a:lnTo>
                        <a:pt x="337" y="14"/>
                      </a:lnTo>
                      <a:lnTo>
                        <a:pt x="346" y="14"/>
                      </a:lnTo>
                      <a:lnTo>
                        <a:pt x="349" y="14"/>
                      </a:lnTo>
                      <a:lnTo>
                        <a:pt x="354" y="16"/>
                      </a:lnTo>
                      <a:lnTo>
                        <a:pt x="367" y="21"/>
                      </a:lnTo>
                      <a:lnTo>
                        <a:pt x="381" y="27"/>
                      </a:lnTo>
                      <a:lnTo>
                        <a:pt x="392" y="38"/>
                      </a:lnTo>
                      <a:lnTo>
                        <a:pt x="383" y="13"/>
                      </a:lnTo>
                      <a:lnTo>
                        <a:pt x="373" y="6"/>
                      </a:lnTo>
                      <a:lnTo>
                        <a:pt x="365" y="2"/>
                      </a:lnTo>
                      <a:lnTo>
                        <a:pt x="359" y="0"/>
                      </a:lnTo>
                      <a:lnTo>
                        <a:pt x="356" y="0"/>
                      </a:lnTo>
                      <a:lnTo>
                        <a:pt x="353" y="0"/>
                      </a:lnTo>
                      <a:lnTo>
                        <a:pt x="346" y="0"/>
                      </a:lnTo>
                      <a:lnTo>
                        <a:pt x="334" y="0"/>
                      </a:lnTo>
                      <a:lnTo>
                        <a:pt x="318" y="0"/>
                      </a:lnTo>
                      <a:lnTo>
                        <a:pt x="299" y="0"/>
                      </a:lnTo>
                      <a:lnTo>
                        <a:pt x="278" y="0"/>
                      </a:lnTo>
                      <a:lnTo>
                        <a:pt x="255" y="0"/>
                      </a:lnTo>
                      <a:lnTo>
                        <a:pt x="229" y="0"/>
                      </a:lnTo>
                      <a:lnTo>
                        <a:pt x="204" y="0"/>
                      </a:lnTo>
                      <a:lnTo>
                        <a:pt x="179" y="0"/>
                      </a:lnTo>
                      <a:lnTo>
                        <a:pt x="154" y="0"/>
                      </a:lnTo>
                      <a:lnTo>
                        <a:pt x="130" y="0"/>
                      </a:lnTo>
                      <a:lnTo>
                        <a:pt x="108" y="0"/>
                      </a:lnTo>
                      <a:lnTo>
                        <a:pt x="87" y="0"/>
                      </a:lnTo>
                      <a:lnTo>
                        <a:pt x="70" y="0"/>
                      </a:lnTo>
                      <a:lnTo>
                        <a:pt x="56" y="0"/>
                      </a:lnTo>
                      <a:lnTo>
                        <a:pt x="34" y="2"/>
                      </a:lnTo>
                      <a:lnTo>
                        <a:pt x="19" y="6"/>
                      </a:lnTo>
                      <a:lnTo>
                        <a:pt x="8" y="13"/>
                      </a:lnTo>
                      <a:lnTo>
                        <a:pt x="4" y="19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68"/>
                      </a:lnTo>
                      <a:lnTo>
                        <a:pt x="2" y="134"/>
                      </a:lnTo>
                      <a:lnTo>
                        <a:pt x="4" y="209"/>
                      </a:lnTo>
                      <a:lnTo>
                        <a:pt x="4" y="259"/>
                      </a:lnTo>
                      <a:lnTo>
                        <a:pt x="5" y="267"/>
                      </a:lnTo>
                      <a:lnTo>
                        <a:pt x="7" y="273"/>
                      </a:lnTo>
                      <a:lnTo>
                        <a:pt x="10" y="280"/>
                      </a:lnTo>
                      <a:lnTo>
                        <a:pt x="13" y="284"/>
                      </a:lnTo>
                      <a:lnTo>
                        <a:pt x="11" y="277"/>
                      </a:lnTo>
                      <a:lnTo>
                        <a:pt x="10" y="267"/>
                      </a:lnTo>
                      <a:lnTo>
                        <a:pt x="8" y="258"/>
                      </a:lnTo>
                      <a:lnTo>
                        <a:pt x="7" y="247"/>
                      </a:lnTo>
                      <a:lnTo>
                        <a:pt x="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4" name="Freeform 699"/>
                <p:cNvSpPr>
                  <a:spLocks/>
                </p:cNvSpPr>
                <p:nvPr/>
              </p:nvSpPr>
              <p:spPr bwMode="auto">
                <a:xfrm>
                  <a:off x="3440" y="1463"/>
                  <a:ext cx="114" cy="130"/>
                </a:xfrm>
                <a:custGeom>
                  <a:avLst/>
                  <a:gdLst/>
                  <a:ahLst/>
                  <a:cxnLst>
                    <a:cxn ang="0">
                      <a:pos x="195" y="237"/>
                    </a:cxn>
                    <a:cxn ang="0">
                      <a:pos x="187" y="240"/>
                    </a:cxn>
                    <a:cxn ang="0">
                      <a:pos x="173" y="244"/>
                    </a:cxn>
                    <a:cxn ang="0">
                      <a:pos x="152" y="248"/>
                    </a:cxn>
                    <a:cxn ang="0">
                      <a:pos x="127" y="249"/>
                    </a:cxn>
                    <a:cxn ang="0">
                      <a:pos x="98" y="252"/>
                    </a:cxn>
                    <a:cxn ang="0">
                      <a:pos x="67" y="255"/>
                    </a:cxn>
                    <a:cxn ang="0">
                      <a:pos x="34" y="257"/>
                    </a:cxn>
                    <a:cxn ang="0">
                      <a:pos x="0" y="259"/>
                    </a:cxn>
                    <a:cxn ang="0">
                      <a:pos x="26" y="259"/>
                    </a:cxn>
                    <a:cxn ang="0">
                      <a:pos x="52" y="259"/>
                    </a:cxn>
                    <a:cxn ang="0">
                      <a:pos x="78" y="259"/>
                    </a:cxn>
                    <a:cxn ang="0">
                      <a:pos x="101" y="259"/>
                    </a:cxn>
                    <a:cxn ang="0">
                      <a:pos x="124" y="259"/>
                    </a:cxn>
                    <a:cxn ang="0">
                      <a:pos x="144" y="259"/>
                    </a:cxn>
                    <a:cxn ang="0">
                      <a:pos x="161" y="259"/>
                    </a:cxn>
                    <a:cxn ang="0">
                      <a:pos x="176" y="259"/>
                    </a:cxn>
                    <a:cxn ang="0">
                      <a:pos x="196" y="257"/>
                    </a:cxn>
                    <a:cxn ang="0">
                      <a:pos x="210" y="254"/>
                    </a:cxn>
                    <a:cxn ang="0">
                      <a:pos x="220" y="248"/>
                    </a:cxn>
                    <a:cxn ang="0">
                      <a:pos x="225" y="241"/>
                    </a:cxn>
                    <a:cxn ang="0">
                      <a:pos x="228" y="237"/>
                    </a:cxn>
                    <a:cxn ang="0">
                      <a:pos x="228" y="230"/>
                    </a:cxn>
                    <a:cxn ang="0">
                      <a:pos x="228" y="227"/>
                    </a:cxn>
                    <a:cxn ang="0">
                      <a:pos x="228" y="225"/>
                    </a:cxn>
                    <a:cxn ang="0">
                      <a:pos x="228" y="195"/>
                    </a:cxn>
                    <a:cxn ang="0">
                      <a:pos x="226" y="128"/>
                    </a:cxn>
                    <a:cxn ang="0">
                      <a:pos x="225" y="53"/>
                    </a:cxn>
                    <a:cxn ang="0">
                      <a:pos x="225" y="1"/>
                    </a:cxn>
                    <a:cxn ang="0">
                      <a:pos x="214" y="0"/>
                    </a:cxn>
                    <a:cxn ang="0">
                      <a:pos x="212" y="140"/>
                    </a:cxn>
                    <a:cxn ang="0">
                      <a:pos x="206" y="210"/>
                    </a:cxn>
                    <a:cxn ang="0">
                      <a:pos x="198" y="233"/>
                    </a:cxn>
                    <a:cxn ang="0">
                      <a:pos x="195" y="237"/>
                    </a:cxn>
                  </a:cxnLst>
                  <a:rect l="0" t="0" r="r" b="b"/>
                  <a:pathLst>
                    <a:path w="228" h="259">
                      <a:moveTo>
                        <a:pt x="195" y="237"/>
                      </a:moveTo>
                      <a:lnTo>
                        <a:pt x="187" y="240"/>
                      </a:lnTo>
                      <a:lnTo>
                        <a:pt x="173" y="244"/>
                      </a:lnTo>
                      <a:lnTo>
                        <a:pt x="152" y="248"/>
                      </a:lnTo>
                      <a:lnTo>
                        <a:pt x="127" y="249"/>
                      </a:lnTo>
                      <a:lnTo>
                        <a:pt x="98" y="252"/>
                      </a:lnTo>
                      <a:lnTo>
                        <a:pt x="67" y="255"/>
                      </a:lnTo>
                      <a:lnTo>
                        <a:pt x="34" y="257"/>
                      </a:lnTo>
                      <a:lnTo>
                        <a:pt x="0" y="259"/>
                      </a:lnTo>
                      <a:lnTo>
                        <a:pt x="26" y="259"/>
                      </a:lnTo>
                      <a:lnTo>
                        <a:pt x="52" y="259"/>
                      </a:lnTo>
                      <a:lnTo>
                        <a:pt x="78" y="259"/>
                      </a:lnTo>
                      <a:lnTo>
                        <a:pt x="101" y="259"/>
                      </a:lnTo>
                      <a:lnTo>
                        <a:pt x="124" y="259"/>
                      </a:lnTo>
                      <a:lnTo>
                        <a:pt x="144" y="259"/>
                      </a:lnTo>
                      <a:lnTo>
                        <a:pt x="161" y="259"/>
                      </a:lnTo>
                      <a:lnTo>
                        <a:pt x="176" y="259"/>
                      </a:lnTo>
                      <a:lnTo>
                        <a:pt x="196" y="257"/>
                      </a:lnTo>
                      <a:lnTo>
                        <a:pt x="210" y="254"/>
                      </a:lnTo>
                      <a:lnTo>
                        <a:pt x="220" y="248"/>
                      </a:lnTo>
                      <a:lnTo>
                        <a:pt x="225" y="241"/>
                      </a:lnTo>
                      <a:lnTo>
                        <a:pt x="228" y="237"/>
                      </a:lnTo>
                      <a:lnTo>
                        <a:pt x="228" y="230"/>
                      </a:lnTo>
                      <a:lnTo>
                        <a:pt x="228" y="227"/>
                      </a:lnTo>
                      <a:lnTo>
                        <a:pt x="228" y="225"/>
                      </a:lnTo>
                      <a:lnTo>
                        <a:pt x="228" y="195"/>
                      </a:lnTo>
                      <a:lnTo>
                        <a:pt x="226" y="128"/>
                      </a:lnTo>
                      <a:lnTo>
                        <a:pt x="225" y="53"/>
                      </a:lnTo>
                      <a:lnTo>
                        <a:pt x="225" y="1"/>
                      </a:lnTo>
                      <a:lnTo>
                        <a:pt x="214" y="0"/>
                      </a:lnTo>
                      <a:lnTo>
                        <a:pt x="212" y="140"/>
                      </a:lnTo>
                      <a:lnTo>
                        <a:pt x="206" y="210"/>
                      </a:lnTo>
                      <a:lnTo>
                        <a:pt x="198" y="233"/>
                      </a:lnTo>
                      <a:lnTo>
                        <a:pt x="195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5" name="Freeform 700"/>
                <p:cNvSpPr>
                  <a:spLocks/>
                </p:cNvSpPr>
                <p:nvPr/>
              </p:nvSpPr>
              <p:spPr bwMode="auto">
                <a:xfrm>
                  <a:off x="3397" y="1499"/>
                  <a:ext cx="136" cy="76"/>
                </a:xfrm>
                <a:custGeom>
                  <a:avLst/>
                  <a:gdLst/>
                  <a:ahLst/>
                  <a:cxnLst>
                    <a:cxn ang="0">
                      <a:pos x="267" y="0"/>
                    </a:cxn>
                    <a:cxn ang="0">
                      <a:pos x="271" y="20"/>
                    </a:cxn>
                    <a:cxn ang="0">
                      <a:pos x="274" y="66"/>
                    </a:cxn>
                    <a:cxn ang="0">
                      <a:pos x="267" y="113"/>
                    </a:cxn>
                    <a:cxn ang="0">
                      <a:pos x="245" y="139"/>
                    </a:cxn>
                    <a:cxn ang="0">
                      <a:pos x="222" y="143"/>
                    </a:cxn>
                    <a:cxn ang="0">
                      <a:pos x="188" y="147"/>
                    </a:cxn>
                    <a:cxn ang="0">
                      <a:pos x="147" y="150"/>
                    </a:cxn>
                    <a:cxn ang="0">
                      <a:pos x="105" y="151"/>
                    </a:cxn>
                    <a:cxn ang="0">
                      <a:pos x="65" y="153"/>
                    </a:cxn>
                    <a:cxn ang="0">
                      <a:pos x="30" y="153"/>
                    </a:cxn>
                    <a:cxn ang="0">
                      <a:pos x="8" y="150"/>
                    </a:cxn>
                    <a:cxn ang="0">
                      <a:pos x="0" y="147"/>
                    </a:cxn>
                    <a:cxn ang="0">
                      <a:pos x="4" y="140"/>
                    </a:cxn>
                    <a:cxn ang="0">
                      <a:pos x="13" y="134"/>
                    </a:cxn>
                    <a:cxn ang="0">
                      <a:pos x="24" y="126"/>
                    </a:cxn>
                    <a:cxn ang="0">
                      <a:pos x="38" y="120"/>
                    </a:cxn>
                    <a:cxn ang="0">
                      <a:pos x="54" y="113"/>
                    </a:cxn>
                    <a:cxn ang="0">
                      <a:pos x="70" y="109"/>
                    </a:cxn>
                    <a:cxn ang="0">
                      <a:pos x="86" y="105"/>
                    </a:cxn>
                    <a:cxn ang="0">
                      <a:pos x="100" y="105"/>
                    </a:cxn>
                    <a:cxn ang="0">
                      <a:pos x="116" y="105"/>
                    </a:cxn>
                    <a:cxn ang="0">
                      <a:pos x="135" y="104"/>
                    </a:cxn>
                    <a:cxn ang="0">
                      <a:pos x="155" y="102"/>
                    </a:cxn>
                    <a:cxn ang="0">
                      <a:pos x="177" y="98"/>
                    </a:cxn>
                    <a:cxn ang="0">
                      <a:pos x="196" y="93"/>
                    </a:cxn>
                    <a:cxn ang="0">
                      <a:pos x="214" y="88"/>
                    </a:cxn>
                    <a:cxn ang="0">
                      <a:pos x="226" y="82"/>
                    </a:cxn>
                    <a:cxn ang="0">
                      <a:pos x="234" y="75"/>
                    </a:cxn>
                    <a:cxn ang="0">
                      <a:pos x="242" y="53"/>
                    </a:cxn>
                    <a:cxn ang="0">
                      <a:pos x="248" y="23"/>
                    </a:cxn>
                    <a:cxn ang="0">
                      <a:pos x="256" y="1"/>
                    </a:cxn>
                    <a:cxn ang="0">
                      <a:pos x="267" y="0"/>
                    </a:cxn>
                  </a:cxnLst>
                  <a:rect l="0" t="0" r="r" b="b"/>
                  <a:pathLst>
                    <a:path w="274" h="153">
                      <a:moveTo>
                        <a:pt x="267" y="0"/>
                      </a:moveTo>
                      <a:lnTo>
                        <a:pt x="271" y="20"/>
                      </a:lnTo>
                      <a:lnTo>
                        <a:pt x="274" y="66"/>
                      </a:lnTo>
                      <a:lnTo>
                        <a:pt x="267" y="113"/>
                      </a:lnTo>
                      <a:lnTo>
                        <a:pt x="245" y="139"/>
                      </a:lnTo>
                      <a:lnTo>
                        <a:pt x="222" y="143"/>
                      </a:lnTo>
                      <a:lnTo>
                        <a:pt x="188" y="147"/>
                      </a:lnTo>
                      <a:lnTo>
                        <a:pt x="147" y="150"/>
                      </a:lnTo>
                      <a:lnTo>
                        <a:pt x="105" y="151"/>
                      </a:lnTo>
                      <a:lnTo>
                        <a:pt x="65" y="153"/>
                      </a:lnTo>
                      <a:lnTo>
                        <a:pt x="30" y="153"/>
                      </a:lnTo>
                      <a:lnTo>
                        <a:pt x="8" y="150"/>
                      </a:lnTo>
                      <a:lnTo>
                        <a:pt x="0" y="147"/>
                      </a:lnTo>
                      <a:lnTo>
                        <a:pt x="4" y="140"/>
                      </a:lnTo>
                      <a:lnTo>
                        <a:pt x="13" y="134"/>
                      </a:lnTo>
                      <a:lnTo>
                        <a:pt x="24" y="126"/>
                      </a:lnTo>
                      <a:lnTo>
                        <a:pt x="38" y="120"/>
                      </a:lnTo>
                      <a:lnTo>
                        <a:pt x="54" y="113"/>
                      </a:lnTo>
                      <a:lnTo>
                        <a:pt x="70" y="109"/>
                      </a:lnTo>
                      <a:lnTo>
                        <a:pt x="86" y="105"/>
                      </a:lnTo>
                      <a:lnTo>
                        <a:pt x="100" y="105"/>
                      </a:lnTo>
                      <a:lnTo>
                        <a:pt x="116" y="105"/>
                      </a:lnTo>
                      <a:lnTo>
                        <a:pt x="135" y="104"/>
                      </a:lnTo>
                      <a:lnTo>
                        <a:pt x="155" y="102"/>
                      </a:lnTo>
                      <a:lnTo>
                        <a:pt x="177" y="98"/>
                      </a:lnTo>
                      <a:lnTo>
                        <a:pt x="196" y="93"/>
                      </a:lnTo>
                      <a:lnTo>
                        <a:pt x="214" y="88"/>
                      </a:lnTo>
                      <a:lnTo>
                        <a:pt x="226" y="82"/>
                      </a:lnTo>
                      <a:lnTo>
                        <a:pt x="234" y="75"/>
                      </a:lnTo>
                      <a:lnTo>
                        <a:pt x="242" y="53"/>
                      </a:lnTo>
                      <a:lnTo>
                        <a:pt x="248" y="23"/>
                      </a:lnTo>
                      <a:lnTo>
                        <a:pt x="256" y="1"/>
                      </a:lnTo>
                      <a:lnTo>
                        <a:pt x="267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6" name="Freeform 701"/>
                <p:cNvSpPr>
                  <a:spLocks/>
                </p:cNvSpPr>
                <p:nvPr/>
              </p:nvSpPr>
              <p:spPr bwMode="auto">
                <a:xfrm>
                  <a:off x="3394" y="1468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1" y="104"/>
                    </a:cxn>
                    <a:cxn ang="0">
                      <a:pos x="0" y="90"/>
                    </a:cxn>
                    <a:cxn ang="0">
                      <a:pos x="0" y="57"/>
                    </a:cxn>
                    <a:cxn ang="0">
                      <a:pos x="4" y="24"/>
                    </a:cxn>
                    <a:cxn ang="0">
                      <a:pos x="19" y="5"/>
                    </a:cxn>
                    <a:cxn ang="0">
                      <a:pos x="33" y="3"/>
                    </a:cxn>
                    <a:cxn ang="0">
                      <a:pos x="55" y="2"/>
                    </a:cxn>
                    <a:cxn ang="0">
                      <a:pos x="82" y="2"/>
                    </a:cxn>
                    <a:cxn ang="0">
                      <a:pos x="109" y="0"/>
                    </a:cxn>
                    <a:cxn ang="0">
                      <a:pos x="134" y="2"/>
                    </a:cxn>
                    <a:cxn ang="0">
                      <a:pos x="156" y="2"/>
                    </a:cxn>
                    <a:cxn ang="0">
                      <a:pos x="170" y="2"/>
                    </a:cxn>
                    <a:cxn ang="0">
                      <a:pos x="177" y="2"/>
                    </a:cxn>
                    <a:cxn ang="0">
                      <a:pos x="172" y="3"/>
                    </a:cxn>
                    <a:cxn ang="0">
                      <a:pos x="162" y="5"/>
                    </a:cxn>
                    <a:cxn ang="0">
                      <a:pos x="145" y="10"/>
                    </a:cxn>
                    <a:cxn ang="0">
                      <a:pos x="128" y="14"/>
                    </a:cxn>
                    <a:cxn ang="0">
                      <a:pos x="107" y="21"/>
                    </a:cxn>
                    <a:cxn ang="0">
                      <a:pos x="87" y="27"/>
                    </a:cxn>
                    <a:cxn ang="0">
                      <a:pos x="71" y="33"/>
                    </a:cxn>
                    <a:cxn ang="0">
                      <a:pos x="58" y="38"/>
                    </a:cxn>
                    <a:cxn ang="0">
                      <a:pos x="49" y="46"/>
                    </a:cxn>
                    <a:cxn ang="0">
                      <a:pos x="41" y="57"/>
                    </a:cxn>
                    <a:cxn ang="0">
                      <a:pos x="33" y="70"/>
                    </a:cxn>
                    <a:cxn ang="0">
                      <a:pos x="27" y="82"/>
                    </a:cxn>
                    <a:cxn ang="0">
                      <a:pos x="20" y="93"/>
                    </a:cxn>
                    <a:cxn ang="0">
                      <a:pos x="14" y="101"/>
                    </a:cxn>
                    <a:cxn ang="0">
                      <a:pos x="8" y="106"/>
                    </a:cxn>
                    <a:cxn ang="0">
                      <a:pos x="1" y="104"/>
                    </a:cxn>
                  </a:cxnLst>
                  <a:rect l="0" t="0" r="r" b="b"/>
                  <a:pathLst>
                    <a:path w="177" h="106">
                      <a:moveTo>
                        <a:pt x="1" y="104"/>
                      </a:moveTo>
                      <a:lnTo>
                        <a:pt x="0" y="90"/>
                      </a:lnTo>
                      <a:lnTo>
                        <a:pt x="0" y="57"/>
                      </a:lnTo>
                      <a:lnTo>
                        <a:pt x="4" y="24"/>
                      </a:lnTo>
                      <a:lnTo>
                        <a:pt x="19" y="5"/>
                      </a:lnTo>
                      <a:lnTo>
                        <a:pt x="33" y="3"/>
                      </a:lnTo>
                      <a:lnTo>
                        <a:pt x="55" y="2"/>
                      </a:lnTo>
                      <a:lnTo>
                        <a:pt x="82" y="2"/>
                      </a:lnTo>
                      <a:lnTo>
                        <a:pt x="109" y="0"/>
                      </a:lnTo>
                      <a:lnTo>
                        <a:pt x="134" y="2"/>
                      </a:lnTo>
                      <a:lnTo>
                        <a:pt x="156" y="2"/>
                      </a:lnTo>
                      <a:lnTo>
                        <a:pt x="170" y="2"/>
                      </a:lnTo>
                      <a:lnTo>
                        <a:pt x="177" y="2"/>
                      </a:lnTo>
                      <a:lnTo>
                        <a:pt x="172" y="3"/>
                      </a:lnTo>
                      <a:lnTo>
                        <a:pt x="162" y="5"/>
                      </a:lnTo>
                      <a:lnTo>
                        <a:pt x="145" y="10"/>
                      </a:lnTo>
                      <a:lnTo>
                        <a:pt x="128" y="14"/>
                      </a:lnTo>
                      <a:lnTo>
                        <a:pt x="107" y="21"/>
                      </a:lnTo>
                      <a:lnTo>
                        <a:pt x="87" y="27"/>
                      </a:lnTo>
                      <a:lnTo>
                        <a:pt x="71" y="33"/>
                      </a:lnTo>
                      <a:lnTo>
                        <a:pt x="58" y="38"/>
                      </a:lnTo>
                      <a:lnTo>
                        <a:pt x="49" y="46"/>
                      </a:lnTo>
                      <a:lnTo>
                        <a:pt x="41" y="57"/>
                      </a:lnTo>
                      <a:lnTo>
                        <a:pt x="33" y="70"/>
                      </a:lnTo>
                      <a:lnTo>
                        <a:pt x="27" y="82"/>
                      </a:lnTo>
                      <a:lnTo>
                        <a:pt x="20" y="93"/>
                      </a:lnTo>
                      <a:lnTo>
                        <a:pt x="14" y="101"/>
                      </a:lnTo>
                      <a:lnTo>
                        <a:pt x="8" y="106"/>
                      </a:lnTo>
                      <a:lnTo>
                        <a:pt x="1" y="104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7" name="Freeform 702"/>
                <p:cNvSpPr>
                  <a:spLocks/>
                </p:cNvSpPr>
                <p:nvPr/>
              </p:nvSpPr>
              <p:spPr bwMode="auto">
                <a:xfrm>
                  <a:off x="3296" y="1665"/>
                  <a:ext cx="415" cy="78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662" y="0"/>
                    </a:cxn>
                    <a:cxn ang="0">
                      <a:pos x="672" y="0"/>
                    </a:cxn>
                    <a:cxn ang="0">
                      <a:pos x="678" y="4"/>
                    </a:cxn>
                    <a:cxn ang="0">
                      <a:pos x="822" y="84"/>
                    </a:cxn>
                    <a:cxn ang="0">
                      <a:pos x="831" y="90"/>
                    </a:cxn>
                    <a:cxn ang="0">
                      <a:pos x="830" y="98"/>
                    </a:cxn>
                    <a:cxn ang="0">
                      <a:pos x="826" y="124"/>
                    </a:cxn>
                    <a:cxn ang="0">
                      <a:pos x="825" y="138"/>
                    </a:cxn>
                    <a:cxn ang="0">
                      <a:pos x="804" y="139"/>
                    </a:cxn>
                    <a:cxn ang="0">
                      <a:pos x="133" y="155"/>
                    </a:cxn>
                    <a:cxn ang="0">
                      <a:pos x="120" y="157"/>
                    </a:cxn>
                    <a:cxn ang="0">
                      <a:pos x="112" y="149"/>
                    </a:cxn>
                    <a:cxn ang="0">
                      <a:pos x="0" y="35"/>
                    </a:cxn>
                    <a:cxn ang="0">
                      <a:pos x="2" y="15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831" h="157">
                      <a:moveTo>
                        <a:pt x="19" y="10"/>
                      </a:moveTo>
                      <a:lnTo>
                        <a:pt x="662" y="0"/>
                      </a:lnTo>
                      <a:lnTo>
                        <a:pt x="672" y="0"/>
                      </a:lnTo>
                      <a:lnTo>
                        <a:pt x="678" y="4"/>
                      </a:lnTo>
                      <a:lnTo>
                        <a:pt x="822" y="84"/>
                      </a:lnTo>
                      <a:lnTo>
                        <a:pt x="831" y="90"/>
                      </a:lnTo>
                      <a:lnTo>
                        <a:pt x="830" y="98"/>
                      </a:lnTo>
                      <a:lnTo>
                        <a:pt x="826" y="124"/>
                      </a:lnTo>
                      <a:lnTo>
                        <a:pt x="825" y="138"/>
                      </a:lnTo>
                      <a:lnTo>
                        <a:pt x="804" y="139"/>
                      </a:lnTo>
                      <a:lnTo>
                        <a:pt x="133" y="155"/>
                      </a:lnTo>
                      <a:lnTo>
                        <a:pt x="120" y="157"/>
                      </a:lnTo>
                      <a:lnTo>
                        <a:pt x="112" y="149"/>
                      </a:lnTo>
                      <a:lnTo>
                        <a:pt x="0" y="35"/>
                      </a:lnTo>
                      <a:lnTo>
                        <a:pt x="2" y="15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8" name="Freeform 703"/>
                <p:cNvSpPr>
                  <a:spLocks/>
                </p:cNvSpPr>
                <p:nvPr/>
              </p:nvSpPr>
              <p:spPr bwMode="auto">
                <a:xfrm>
                  <a:off x="3306" y="1673"/>
                  <a:ext cx="393" cy="61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643" y="0"/>
                    </a:cxn>
                    <a:cxn ang="0">
                      <a:pos x="786" y="79"/>
                    </a:cxn>
                    <a:cxn ang="0">
                      <a:pos x="783" y="104"/>
                    </a:cxn>
                    <a:cxn ang="0">
                      <a:pos x="110" y="121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786" h="121">
                      <a:moveTo>
                        <a:pt x="0" y="8"/>
                      </a:moveTo>
                      <a:lnTo>
                        <a:pt x="643" y="0"/>
                      </a:lnTo>
                      <a:lnTo>
                        <a:pt x="786" y="79"/>
                      </a:lnTo>
                      <a:lnTo>
                        <a:pt x="783" y="104"/>
                      </a:lnTo>
                      <a:lnTo>
                        <a:pt x="110" y="121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99" name="Freeform 704"/>
                <p:cNvSpPr>
                  <a:spLocks/>
                </p:cNvSpPr>
                <p:nvPr/>
              </p:nvSpPr>
              <p:spPr bwMode="auto">
                <a:xfrm>
                  <a:off x="3293" y="1672"/>
                  <a:ext cx="82" cy="70"/>
                </a:xfrm>
                <a:custGeom>
                  <a:avLst/>
                  <a:gdLst/>
                  <a:ahLst/>
                  <a:cxnLst>
                    <a:cxn ang="0">
                      <a:pos x="44" y="1"/>
                    </a:cxn>
                    <a:cxn ang="0">
                      <a:pos x="158" y="93"/>
                    </a:cxn>
                    <a:cxn ang="0">
                      <a:pos x="166" y="99"/>
                    </a:cxn>
                    <a:cxn ang="0">
                      <a:pos x="164" y="105"/>
                    </a:cxn>
                    <a:cxn ang="0">
                      <a:pos x="161" y="126"/>
                    </a:cxn>
                    <a:cxn ang="0">
                      <a:pos x="156" y="140"/>
                    </a:cxn>
                    <a:cxn ang="0">
                      <a:pos x="125" y="139"/>
                    </a:cxn>
                    <a:cxn ang="0">
                      <a:pos x="11" y="83"/>
                    </a:cxn>
                    <a:cxn ang="0">
                      <a:pos x="0" y="79"/>
                    </a:cxn>
                    <a:cxn ang="0">
                      <a:pos x="0" y="69"/>
                    </a:cxn>
                    <a:cxn ang="0">
                      <a:pos x="3" y="11"/>
                    </a:cxn>
                    <a:cxn ang="0">
                      <a:pos x="8" y="0"/>
                    </a:cxn>
                    <a:cxn ang="0">
                      <a:pos x="44" y="1"/>
                    </a:cxn>
                  </a:cxnLst>
                  <a:rect l="0" t="0" r="r" b="b"/>
                  <a:pathLst>
                    <a:path w="166" h="140">
                      <a:moveTo>
                        <a:pt x="44" y="1"/>
                      </a:moveTo>
                      <a:lnTo>
                        <a:pt x="158" y="93"/>
                      </a:lnTo>
                      <a:lnTo>
                        <a:pt x="166" y="99"/>
                      </a:lnTo>
                      <a:lnTo>
                        <a:pt x="164" y="105"/>
                      </a:lnTo>
                      <a:lnTo>
                        <a:pt x="161" y="126"/>
                      </a:lnTo>
                      <a:lnTo>
                        <a:pt x="156" y="140"/>
                      </a:lnTo>
                      <a:lnTo>
                        <a:pt x="125" y="139"/>
                      </a:lnTo>
                      <a:lnTo>
                        <a:pt x="11" y="83"/>
                      </a:lnTo>
                      <a:lnTo>
                        <a:pt x="0" y="79"/>
                      </a:lnTo>
                      <a:lnTo>
                        <a:pt x="0" y="69"/>
                      </a:lnTo>
                      <a:lnTo>
                        <a:pt x="3" y="11"/>
                      </a:lnTo>
                      <a:lnTo>
                        <a:pt x="8" y="0"/>
                      </a:lnTo>
                      <a:lnTo>
                        <a:pt x="44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0" name="Freeform 705"/>
                <p:cNvSpPr>
                  <a:spLocks/>
                </p:cNvSpPr>
                <p:nvPr/>
              </p:nvSpPr>
              <p:spPr bwMode="auto">
                <a:xfrm>
                  <a:off x="3304" y="1677"/>
                  <a:ext cx="59" cy="57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17" y="93"/>
                    </a:cxn>
                    <a:cxn ang="0">
                      <a:pos x="113" y="113"/>
                    </a:cxn>
                    <a:cxn ang="0">
                      <a:pos x="0" y="5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17" h="113">
                      <a:moveTo>
                        <a:pt x="3" y="0"/>
                      </a:moveTo>
                      <a:lnTo>
                        <a:pt x="117" y="93"/>
                      </a:lnTo>
                      <a:lnTo>
                        <a:pt x="113" y="113"/>
                      </a:lnTo>
                      <a:lnTo>
                        <a:pt x="0" y="58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1" name="Freeform 706"/>
                <p:cNvSpPr>
                  <a:spLocks/>
                </p:cNvSpPr>
                <p:nvPr/>
              </p:nvSpPr>
              <p:spPr bwMode="auto">
                <a:xfrm>
                  <a:off x="3398" y="1702"/>
                  <a:ext cx="268" cy="8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8" y="3"/>
                    </a:cxn>
                    <a:cxn ang="0">
                      <a:pos x="502" y="0"/>
                    </a:cxn>
                    <a:cxn ang="0">
                      <a:pos x="535" y="11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535" h="17">
                      <a:moveTo>
                        <a:pt x="0" y="17"/>
                      </a:moveTo>
                      <a:lnTo>
                        <a:pt x="28" y="3"/>
                      </a:lnTo>
                      <a:lnTo>
                        <a:pt x="502" y="0"/>
                      </a:lnTo>
                      <a:lnTo>
                        <a:pt x="535" y="11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2" name="Freeform 707"/>
                <p:cNvSpPr>
                  <a:spLocks/>
                </p:cNvSpPr>
                <p:nvPr/>
              </p:nvSpPr>
              <p:spPr bwMode="auto">
                <a:xfrm>
                  <a:off x="3361" y="1680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9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3" name="Freeform 708"/>
                <p:cNvSpPr>
                  <a:spLocks/>
                </p:cNvSpPr>
                <p:nvPr/>
              </p:nvSpPr>
              <p:spPr bwMode="auto">
                <a:xfrm>
                  <a:off x="3407" y="1680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9" y="0"/>
                    </a:cxn>
                    <a:cxn ang="0">
                      <a:pos x="44" y="0"/>
                    </a:cxn>
                    <a:cxn ang="0">
                      <a:pos x="68" y="10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68" h="15">
                      <a:moveTo>
                        <a:pt x="0" y="15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10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4" name="Freeform 709"/>
                <p:cNvSpPr>
                  <a:spLocks/>
                </p:cNvSpPr>
                <p:nvPr/>
              </p:nvSpPr>
              <p:spPr bwMode="auto">
                <a:xfrm>
                  <a:off x="3450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3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5" name="Freeform 710"/>
                <p:cNvSpPr>
                  <a:spLocks/>
                </p:cNvSpPr>
                <p:nvPr/>
              </p:nvSpPr>
              <p:spPr bwMode="auto">
                <a:xfrm>
                  <a:off x="3493" y="1679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8" y="0"/>
                    </a:cxn>
                    <a:cxn ang="0">
                      <a:pos x="41" y="0"/>
                    </a:cxn>
                    <a:cxn ang="0">
                      <a:pos x="67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7" h="12">
                      <a:moveTo>
                        <a:pt x="0" y="12"/>
                      </a:moveTo>
                      <a:lnTo>
                        <a:pt x="18" y="0"/>
                      </a:lnTo>
                      <a:lnTo>
                        <a:pt x="41" y="0"/>
                      </a:lnTo>
                      <a:lnTo>
                        <a:pt x="67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6" name="Freeform 711"/>
                <p:cNvSpPr>
                  <a:spLocks/>
                </p:cNvSpPr>
                <p:nvPr/>
              </p:nvSpPr>
              <p:spPr bwMode="auto">
                <a:xfrm>
                  <a:off x="3535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9" y="0"/>
                    </a:cxn>
                    <a:cxn ang="0">
                      <a:pos x="44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9" y="0"/>
                      </a:lnTo>
                      <a:lnTo>
                        <a:pt x="44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7" name="Freeform 712"/>
                <p:cNvSpPr>
                  <a:spLocks/>
                </p:cNvSpPr>
                <p:nvPr/>
              </p:nvSpPr>
              <p:spPr bwMode="auto">
                <a:xfrm>
                  <a:off x="3578" y="1679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2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8" name="Freeform 713"/>
                <p:cNvSpPr>
                  <a:spLocks/>
                </p:cNvSpPr>
                <p:nvPr/>
              </p:nvSpPr>
              <p:spPr bwMode="auto">
                <a:xfrm>
                  <a:off x="3375" y="1692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17" y="0"/>
                    </a:cxn>
                    <a:cxn ang="0">
                      <a:pos x="42" y="0"/>
                    </a:cxn>
                    <a:cxn ang="0">
                      <a:pos x="68" y="9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68" h="12">
                      <a:moveTo>
                        <a:pt x="0" y="12"/>
                      </a:moveTo>
                      <a:lnTo>
                        <a:pt x="17" y="0"/>
                      </a:lnTo>
                      <a:lnTo>
                        <a:pt x="42" y="0"/>
                      </a:lnTo>
                      <a:lnTo>
                        <a:pt x="68" y="9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09" name="Freeform 714"/>
                <p:cNvSpPr>
                  <a:spLocks/>
                </p:cNvSpPr>
                <p:nvPr/>
              </p:nvSpPr>
              <p:spPr bwMode="auto">
                <a:xfrm>
                  <a:off x="3421" y="1692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0"/>
                    </a:cxn>
                    <a:cxn ang="0">
                      <a:pos x="45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5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0" name="Freeform 715"/>
                <p:cNvSpPr>
                  <a:spLocks/>
                </p:cNvSpPr>
                <p:nvPr/>
              </p:nvSpPr>
              <p:spPr bwMode="auto">
                <a:xfrm>
                  <a:off x="3465" y="1691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1" name="Freeform 716"/>
                <p:cNvSpPr>
                  <a:spLocks/>
                </p:cNvSpPr>
                <p:nvPr/>
              </p:nvSpPr>
              <p:spPr bwMode="auto">
                <a:xfrm>
                  <a:off x="3507" y="1691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9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9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2" name="Freeform 717"/>
                <p:cNvSpPr>
                  <a:spLocks/>
                </p:cNvSpPr>
                <p:nvPr/>
              </p:nvSpPr>
              <p:spPr bwMode="auto">
                <a:xfrm>
                  <a:off x="3550" y="1691"/>
                  <a:ext cx="33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7" y="0"/>
                    </a:cxn>
                    <a:cxn ang="0">
                      <a:pos x="43" y="0"/>
                    </a:cxn>
                    <a:cxn ang="0">
                      <a:pos x="66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6" h="13">
                      <a:moveTo>
                        <a:pt x="0" y="13"/>
                      </a:moveTo>
                      <a:lnTo>
                        <a:pt x="17" y="0"/>
                      </a:lnTo>
                      <a:lnTo>
                        <a:pt x="43" y="0"/>
                      </a:lnTo>
                      <a:lnTo>
                        <a:pt x="66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3" name="Freeform 718"/>
                <p:cNvSpPr>
                  <a:spLocks/>
                </p:cNvSpPr>
                <p:nvPr/>
              </p:nvSpPr>
              <p:spPr bwMode="auto">
                <a:xfrm>
                  <a:off x="3593" y="1691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18" y="0"/>
                    </a:cxn>
                    <a:cxn ang="0">
                      <a:pos x="43" y="0"/>
                    </a:cxn>
                    <a:cxn ang="0">
                      <a:pos x="68" y="10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68" h="13">
                      <a:moveTo>
                        <a:pt x="0" y="13"/>
                      </a:move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68" y="1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4" name="Freeform 719"/>
                <p:cNvSpPr>
                  <a:spLocks/>
                </p:cNvSpPr>
                <p:nvPr/>
              </p:nvSpPr>
              <p:spPr bwMode="auto">
                <a:xfrm>
                  <a:off x="3903" y="1442"/>
                  <a:ext cx="497" cy="367"/>
                </a:xfrm>
                <a:custGeom>
                  <a:avLst/>
                  <a:gdLst/>
                  <a:ahLst/>
                  <a:cxnLst>
                    <a:cxn ang="0">
                      <a:pos x="110" y="463"/>
                    </a:cxn>
                    <a:cxn ang="0">
                      <a:pos x="136" y="461"/>
                    </a:cxn>
                    <a:cxn ang="0">
                      <a:pos x="159" y="464"/>
                    </a:cxn>
                    <a:cxn ang="0">
                      <a:pos x="219" y="483"/>
                    </a:cxn>
                    <a:cxn ang="0">
                      <a:pos x="278" y="507"/>
                    </a:cxn>
                    <a:cxn ang="0">
                      <a:pos x="319" y="526"/>
                    </a:cxn>
                    <a:cxn ang="0">
                      <a:pos x="325" y="529"/>
                    </a:cxn>
                    <a:cxn ang="0">
                      <a:pos x="259" y="527"/>
                    </a:cxn>
                    <a:cxn ang="0">
                      <a:pos x="246" y="527"/>
                    </a:cxn>
                    <a:cxn ang="0">
                      <a:pos x="90" y="614"/>
                    </a:cxn>
                    <a:cxn ang="0">
                      <a:pos x="68" y="644"/>
                    </a:cxn>
                    <a:cxn ang="0">
                      <a:pos x="71" y="666"/>
                    </a:cxn>
                    <a:cxn ang="0">
                      <a:pos x="71" y="681"/>
                    </a:cxn>
                    <a:cxn ang="0">
                      <a:pos x="74" y="693"/>
                    </a:cxn>
                    <a:cxn ang="0">
                      <a:pos x="120" y="717"/>
                    </a:cxn>
                    <a:cxn ang="0">
                      <a:pos x="799" y="733"/>
                    </a:cxn>
                    <a:cxn ang="0">
                      <a:pos x="818" y="734"/>
                    </a:cxn>
                    <a:cxn ang="0">
                      <a:pos x="935" y="673"/>
                    </a:cxn>
                    <a:cxn ang="0">
                      <a:pos x="944" y="668"/>
                    </a:cxn>
                    <a:cxn ang="0">
                      <a:pos x="960" y="644"/>
                    </a:cxn>
                    <a:cxn ang="0">
                      <a:pos x="959" y="605"/>
                    </a:cxn>
                    <a:cxn ang="0">
                      <a:pos x="957" y="572"/>
                    </a:cxn>
                    <a:cxn ang="0">
                      <a:pos x="944" y="545"/>
                    </a:cxn>
                    <a:cxn ang="0">
                      <a:pos x="911" y="537"/>
                    </a:cxn>
                    <a:cxn ang="0">
                      <a:pos x="906" y="526"/>
                    </a:cxn>
                    <a:cxn ang="0">
                      <a:pos x="911" y="496"/>
                    </a:cxn>
                    <a:cxn ang="0">
                      <a:pos x="932" y="491"/>
                    </a:cxn>
                    <a:cxn ang="0">
                      <a:pos x="954" y="488"/>
                    </a:cxn>
                    <a:cxn ang="0">
                      <a:pos x="984" y="474"/>
                    </a:cxn>
                    <a:cxn ang="0">
                      <a:pos x="995" y="194"/>
                    </a:cxn>
                    <a:cxn ang="0">
                      <a:pos x="993" y="178"/>
                    </a:cxn>
                    <a:cxn ang="0">
                      <a:pos x="979" y="152"/>
                    </a:cxn>
                    <a:cxn ang="0">
                      <a:pos x="944" y="74"/>
                    </a:cxn>
                    <a:cxn ang="0">
                      <a:pos x="924" y="28"/>
                    </a:cxn>
                    <a:cxn ang="0">
                      <a:pos x="895" y="8"/>
                    </a:cxn>
                    <a:cxn ang="0">
                      <a:pos x="376" y="0"/>
                    </a:cxn>
                    <a:cxn ang="0">
                      <a:pos x="325" y="25"/>
                    </a:cxn>
                    <a:cxn ang="0">
                      <a:pos x="309" y="363"/>
                    </a:cxn>
                    <a:cxn ang="0">
                      <a:pos x="257" y="344"/>
                    </a:cxn>
                    <a:cxn ang="0">
                      <a:pos x="200" y="328"/>
                    </a:cxn>
                    <a:cxn ang="0">
                      <a:pos x="139" y="321"/>
                    </a:cxn>
                    <a:cxn ang="0">
                      <a:pos x="73" y="321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995" h="734">
                      <a:moveTo>
                        <a:pt x="90" y="464"/>
                      </a:moveTo>
                      <a:lnTo>
                        <a:pt x="101" y="463"/>
                      </a:lnTo>
                      <a:lnTo>
                        <a:pt x="110" y="463"/>
                      </a:lnTo>
                      <a:lnTo>
                        <a:pt x="118" y="461"/>
                      </a:lnTo>
                      <a:lnTo>
                        <a:pt x="128" y="461"/>
                      </a:lnTo>
                      <a:lnTo>
                        <a:pt x="136" y="461"/>
                      </a:lnTo>
                      <a:lnTo>
                        <a:pt x="144" y="461"/>
                      </a:lnTo>
                      <a:lnTo>
                        <a:pt x="152" y="463"/>
                      </a:lnTo>
                      <a:lnTo>
                        <a:pt x="159" y="464"/>
                      </a:lnTo>
                      <a:lnTo>
                        <a:pt x="180" y="469"/>
                      </a:lnTo>
                      <a:lnTo>
                        <a:pt x="200" y="475"/>
                      </a:lnTo>
                      <a:lnTo>
                        <a:pt x="219" y="483"/>
                      </a:lnTo>
                      <a:lnTo>
                        <a:pt x="240" y="490"/>
                      </a:lnTo>
                      <a:lnTo>
                        <a:pt x="259" y="499"/>
                      </a:lnTo>
                      <a:lnTo>
                        <a:pt x="278" y="507"/>
                      </a:lnTo>
                      <a:lnTo>
                        <a:pt x="298" y="516"/>
                      </a:lnTo>
                      <a:lnTo>
                        <a:pt x="317" y="526"/>
                      </a:lnTo>
                      <a:lnTo>
                        <a:pt x="319" y="526"/>
                      </a:lnTo>
                      <a:lnTo>
                        <a:pt x="322" y="527"/>
                      </a:lnTo>
                      <a:lnTo>
                        <a:pt x="324" y="527"/>
                      </a:lnTo>
                      <a:lnTo>
                        <a:pt x="325" y="529"/>
                      </a:lnTo>
                      <a:lnTo>
                        <a:pt x="264" y="527"/>
                      </a:lnTo>
                      <a:lnTo>
                        <a:pt x="262" y="527"/>
                      </a:lnTo>
                      <a:lnTo>
                        <a:pt x="259" y="527"/>
                      </a:lnTo>
                      <a:lnTo>
                        <a:pt x="256" y="527"/>
                      </a:lnTo>
                      <a:lnTo>
                        <a:pt x="254" y="527"/>
                      </a:lnTo>
                      <a:lnTo>
                        <a:pt x="246" y="527"/>
                      </a:lnTo>
                      <a:lnTo>
                        <a:pt x="240" y="531"/>
                      </a:lnTo>
                      <a:lnTo>
                        <a:pt x="234" y="535"/>
                      </a:lnTo>
                      <a:lnTo>
                        <a:pt x="90" y="614"/>
                      </a:lnTo>
                      <a:lnTo>
                        <a:pt x="80" y="621"/>
                      </a:lnTo>
                      <a:lnTo>
                        <a:pt x="66" y="629"/>
                      </a:lnTo>
                      <a:lnTo>
                        <a:pt x="68" y="644"/>
                      </a:lnTo>
                      <a:lnTo>
                        <a:pt x="69" y="654"/>
                      </a:lnTo>
                      <a:lnTo>
                        <a:pt x="69" y="657"/>
                      </a:lnTo>
                      <a:lnTo>
                        <a:pt x="71" y="666"/>
                      </a:lnTo>
                      <a:lnTo>
                        <a:pt x="71" y="674"/>
                      </a:lnTo>
                      <a:lnTo>
                        <a:pt x="71" y="679"/>
                      </a:lnTo>
                      <a:lnTo>
                        <a:pt x="71" y="681"/>
                      </a:lnTo>
                      <a:lnTo>
                        <a:pt x="73" y="685"/>
                      </a:lnTo>
                      <a:lnTo>
                        <a:pt x="74" y="692"/>
                      </a:lnTo>
                      <a:lnTo>
                        <a:pt x="74" y="693"/>
                      </a:lnTo>
                      <a:lnTo>
                        <a:pt x="76" y="715"/>
                      </a:lnTo>
                      <a:lnTo>
                        <a:pt x="99" y="715"/>
                      </a:lnTo>
                      <a:lnTo>
                        <a:pt x="120" y="717"/>
                      </a:lnTo>
                      <a:lnTo>
                        <a:pt x="793" y="733"/>
                      </a:lnTo>
                      <a:lnTo>
                        <a:pt x="794" y="733"/>
                      </a:lnTo>
                      <a:lnTo>
                        <a:pt x="799" y="733"/>
                      </a:lnTo>
                      <a:lnTo>
                        <a:pt x="804" y="734"/>
                      </a:lnTo>
                      <a:lnTo>
                        <a:pt x="805" y="734"/>
                      </a:lnTo>
                      <a:lnTo>
                        <a:pt x="818" y="734"/>
                      </a:lnTo>
                      <a:lnTo>
                        <a:pt x="826" y="725"/>
                      </a:lnTo>
                      <a:lnTo>
                        <a:pt x="828" y="723"/>
                      </a:lnTo>
                      <a:lnTo>
                        <a:pt x="935" y="673"/>
                      </a:lnTo>
                      <a:lnTo>
                        <a:pt x="936" y="673"/>
                      </a:lnTo>
                      <a:lnTo>
                        <a:pt x="941" y="670"/>
                      </a:lnTo>
                      <a:lnTo>
                        <a:pt x="944" y="668"/>
                      </a:lnTo>
                      <a:lnTo>
                        <a:pt x="946" y="668"/>
                      </a:lnTo>
                      <a:lnTo>
                        <a:pt x="962" y="660"/>
                      </a:lnTo>
                      <a:lnTo>
                        <a:pt x="960" y="644"/>
                      </a:lnTo>
                      <a:lnTo>
                        <a:pt x="960" y="635"/>
                      </a:lnTo>
                      <a:lnTo>
                        <a:pt x="960" y="625"/>
                      </a:lnTo>
                      <a:lnTo>
                        <a:pt x="959" y="605"/>
                      </a:lnTo>
                      <a:lnTo>
                        <a:pt x="957" y="586"/>
                      </a:lnTo>
                      <a:lnTo>
                        <a:pt x="957" y="576"/>
                      </a:lnTo>
                      <a:lnTo>
                        <a:pt x="957" y="572"/>
                      </a:lnTo>
                      <a:lnTo>
                        <a:pt x="955" y="569"/>
                      </a:lnTo>
                      <a:lnTo>
                        <a:pt x="949" y="556"/>
                      </a:lnTo>
                      <a:lnTo>
                        <a:pt x="944" y="545"/>
                      </a:lnTo>
                      <a:lnTo>
                        <a:pt x="930" y="542"/>
                      </a:lnTo>
                      <a:lnTo>
                        <a:pt x="913" y="539"/>
                      </a:lnTo>
                      <a:lnTo>
                        <a:pt x="911" y="537"/>
                      </a:lnTo>
                      <a:lnTo>
                        <a:pt x="908" y="537"/>
                      </a:lnTo>
                      <a:lnTo>
                        <a:pt x="900" y="537"/>
                      </a:lnTo>
                      <a:lnTo>
                        <a:pt x="906" y="526"/>
                      </a:lnTo>
                      <a:lnTo>
                        <a:pt x="910" y="515"/>
                      </a:lnTo>
                      <a:lnTo>
                        <a:pt x="911" y="505"/>
                      </a:lnTo>
                      <a:lnTo>
                        <a:pt x="911" y="496"/>
                      </a:lnTo>
                      <a:lnTo>
                        <a:pt x="911" y="496"/>
                      </a:lnTo>
                      <a:lnTo>
                        <a:pt x="918" y="494"/>
                      </a:lnTo>
                      <a:lnTo>
                        <a:pt x="932" y="491"/>
                      </a:lnTo>
                      <a:lnTo>
                        <a:pt x="944" y="490"/>
                      </a:lnTo>
                      <a:lnTo>
                        <a:pt x="951" y="488"/>
                      </a:lnTo>
                      <a:lnTo>
                        <a:pt x="954" y="488"/>
                      </a:lnTo>
                      <a:lnTo>
                        <a:pt x="957" y="486"/>
                      </a:lnTo>
                      <a:lnTo>
                        <a:pt x="970" y="480"/>
                      </a:lnTo>
                      <a:lnTo>
                        <a:pt x="984" y="474"/>
                      </a:lnTo>
                      <a:lnTo>
                        <a:pt x="985" y="458"/>
                      </a:lnTo>
                      <a:lnTo>
                        <a:pt x="985" y="445"/>
                      </a:lnTo>
                      <a:lnTo>
                        <a:pt x="995" y="194"/>
                      </a:lnTo>
                      <a:lnTo>
                        <a:pt x="995" y="189"/>
                      </a:lnTo>
                      <a:lnTo>
                        <a:pt x="995" y="183"/>
                      </a:lnTo>
                      <a:lnTo>
                        <a:pt x="993" y="178"/>
                      </a:lnTo>
                      <a:lnTo>
                        <a:pt x="990" y="174"/>
                      </a:lnTo>
                      <a:lnTo>
                        <a:pt x="987" y="167"/>
                      </a:lnTo>
                      <a:lnTo>
                        <a:pt x="979" y="152"/>
                      </a:lnTo>
                      <a:lnTo>
                        <a:pt x="970" y="128"/>
                      </a:lnTo>
                      <a:lnTo>
                        <a:pt x="957" y="101"/>
                      </a:lnTo>
                      <a:lnTo>
                        <a:pt x="944" y="74"/>
                      </a:lnTo>
                      <a:lnTo>
                        <a:pt x="935" y="50"/>
                      </a:lnTo>
                      <a:lnTo>
                        <a:pt x="927" y="35"/>
                      </a:lnTo>
                      <a:lnTo>
                        <a:pt x="924" y="28"/>
                      </a:lnTo>
                      <a:lnTo>
                        <a:pt x="914" y="9"/>
                      </a:lnTo>
                      <a:lnTo>
                        <a:pt x="902" y="13"/>
                      </a:lnTo>
                      <a:lnTo>
                        <a:pt x="895" y="8"/>
                      </a:lnTo>
                      <a:lnTo>
                        <a:pt x="888" y="0"/>
                      </a:lnTo>
                      <a:lnTo>
                        <a:pt x="876" y="0"/>
                      </a:lnTo>
                      <a:lnTo>
                        <a:pt x="376" y="0"/>
                      </a:lnTo>
                      <a:lnTo>
                        <a:pt x="352" y="0"/>
                      </a:lnTo>
                      <a:lnTo>
                        <a:pt x="325" y="0"/>
                      </a:lnTo>
                      <a:lnTo>
                        <a:pt x="325" y="25"/>
                      </a:lnTo>
                      <a:lnTo>
                        <a:pt x="325" y="47"/>
                      </a:lnTo>
                      <a:lnTo>
                        <a:pt x="325" y="370"/>
                      </a:lnTo>
                      <a:lnTo>
                        <a:pt x="309" y="363"/>
                      </a:lnTo>
                      <a:lnTo>
                        <a:pt x="292" y="357"/>
                      </a:lnTo>
                      <a:lnTo>
                        <a:pt x="275" y="351"/>
                      </a:lnTo>
                      <a:lnTo>
                        <a:pt x="257" y="344"/>
                      </a:lnTo>
                      <a:lnTo>
                        <a:pt x="238" y="340"/>
                      </a:lnTo>
                      <a:lnTo>
                        <a:pt x="221" y="333"/>
                      </a:lnTo>
                      <a:lnTo>
                        <a:pt x="200" y="328"/>
                      </a:lnTo>
                      <a:lnTo>
                        <a:pt x="182" y="325"/>
                      </a:lnTo>
                      <a:lnTo>
                        <a:pt x="161" y="322"/>
                      </a:lnTo>
                      <a:lnTo>
                        <a:pt x="139" y="321"/>
                      </a:lnTo>
                      <a:lnTo>
                        <a:pt x="118" y="319"/>
                      </a:lnTo>
                      <a:lnTo>
                        <a:pt x="95" y="319"/>
                      </a:lnTo>
                      <a:lnTo>
                        <a:pt x="73" y="321"/>
                      </a:lnTo>
                      <a:lnTo>
                        <a:pt x="49" y="325"/>
                      </a:lnTo>
                      <a:lnTo>
                        <a:pt x="25" y="330"/>
                      </a:lnTo>
                      <a:lnTo>
                        <a:pt x="0" y="336"/>
                      </a:lnTo>
                      <a:lnTo>
                        <a:pt x="90" y="46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5" name="Freeform 720"/>
                <p:cNvSpPr>
                  <a:spLocks/>
                </p:cNvSpPr>
                <p:nvPr/>
              </p:nvSpPr>
              <p:spPr bwMode="auto">
                <a:xfrm>
                  <a:off x="3859" y="1614"/>
                  <a:ext cx="345" cy="112"/>
                </a:xfrm>
                <a:custGeom>
                  <a:avLst/>
                  <a:gdLst/>
                  <a:ahLst/>
                  <a:cxnLst>
                    <a:cxn ang="0">
                      <a:pos x="27" y="35"/>
                    </a:cxn>
                    <a:cxn ang="0">
                      <a:pos x="54" y="27"/>
                    </a:cxn>
                    <a:cxn ang="0">
                      <a:pos x="81" y="21"/>
                    </a:cxn>
                    <a:cxn ang="0">
                      <a:pos x="109" y="13"/>
                    </a:cxn>
                    <a:cxn ang="0">
                      <a:pos x="150" y="5"/>
                    </a:cxn>
                    <a:cxn ang="0">
                      <a:pos x="201" y="0"/>
                    </a:cxn>
                    <a:cxn ang="0">
                      <a:pos x="250" y="3"/>
                    </a:cxn>
                    <a:cxn ang="0">
                      <a:pos x="297" y="13"/>
                    </a:cxn>
                    <a:cxn ang="0">
                      <a:pos x="343" y="26"/>
                    </a:cxn>
                    <a:cxn ang="0">
                      <a:pos x="387" y="41"/>
                    </a:cxn>
                    <a:cxn ang="0">
                      <a:pos x="432" y="60"/>
                    </a:cxn>
                    <a:cxn ang="0">
                      <a:pos x="474" y="81"/>
                    </a:cxn>
                    <a:cxn ang="0">
                      <a:pos x="506" y="97"/>
                    </a:cxn>
                    <a:cxn ang="0">
                      <a:pos x="525" y="106"/>
                    </a:cxn>
                    <a:cxn ang="0">
                      <a:pos x="544" y="116"/>
                    </a:cxn>
                    <a:cxn ang="0">
                      <a:pos x="563" y="123"/>
                    </a:cxn>
                    <a:cxn ang="0">
                      <a:pos x="577" y="130"/>
                    </a:cxn>
                    <a:cxn ang="0">
                      <a:pos x="588" y="133"/>
                    </a:cxn>
                    <a:cxn ang="0">
                      <a:pos x="602" y="136"/>
                    </a:cxn>
                    <a:cxn ang="0">
                      <a:pos x="616" y="135"/>
                    </a:cxn>
                    <a:cxn ang="0">
                      <a:pos x="631" y="130"/>
                    </a:cxn>
                    <a:cxn ang="0">
                      <a:pos x="645" y="128"/>
                    </a:cxn>
                    <a:cxn ang="0">
                      <a:pos x="662" y="131"/>
                    </a:cxn>
                    <a:cxn ang="0">
                      <a:pos x="676" y="141"/>
                    </a:cxn>
                    <a:cxn ang="0">
                      <a:pos x="687" y="155"/>
                    </a:cxn>
                    <a:cxn ang="0">
                      <a:pos x="691" y="171"/>
                    </a:cxn>
                    <a:cxn ang="0">
                      <a:pos x="687" y="187"/>
                    </a:cxn>
                    <a:cxn ang="0">
                      <a:pos x="676" y="201"/>
                    </a:cxn>
                    <a:cxn ang="0">
                      <a:pos x="659" y="213"/>
                    </a:cxn>
                    <a:cxn ang="0">
                      <a:pos x="637" y="221"/>
                    </a:cxn>
                    <a:cxn ang="0">
                      <a:pos x="613" y="225"/>
                    </a:cxn>
                    <a:cxn ang="0">
                      <a:pos x="588" y="223"/>
                    </a:cxn>
                    <a:cxn ang="0">
                      <a:pos x="556" y="215"/>
                    </a:cxn>
                    <a:cxn ang="0">
                      <a:pos x="515" y="201"/>
                    </a:cxn>
                    <a:cxn ang="0">
                      <a:pos x="476" y="185"/>
                    </a:cxn>
                    <a:cxn ang="0">
                      <a:pos x="438" y="168"/>
                    </a:cxn>
                    <a:cxn ang="0">
                      <a:pos x="398" y="149"/>
                    </a:cxn>
                    <a:cxn ang="0">
                      <a:pos x="357" y="131"/>
                    </a:cxn>
                    <a:cxn ang="0">
                      <a:pos x="318" y="114"/>
                    </a:cxn>
                    <a:cxn ang="0">
                      <a:pos x="277" y="101"/>
                    </a:cxn>
                    <a:cxn ang="0">
                      <a:pos x="245" y="93"/>
                    </a:cxn>
                    <a:cxn ang="0">
                      <a:pos x="228" y="92"/>
                    </a:cxn>
                    <a:cxn ang="0">
                      <a:pos x="207" y="92"/>
                    </a:cxn>
                    <a:cxn ang="0">
                      <a:pos x="185" y="93"/>
                    </a:cxn>
                    <a:cxn ang="0">
                      <a:pos x="152" y="98"/>
                    </a:cxn>
                    <a:cxn ang="0">
                      <a:pos x="108" y="108"/>
                    </a:cxn>
                    <a:cxn ang="0">
                      <a:pos x="65" y="119"/>
                    </a:cxn>
                    <a:cxn ang="0">
                      <a:pos x="23" y="130"/>
                    </a:cxn>
                    <a:cxn ang="0">
                      <a:pos x="15" y="38"/>
                    </a:cxn>
                  </a:cxnLst>
                  <a:rect l="0" t="0" r="r" b="b"/>
                  <a:pathLst>
                    <a:path w="691" h="225">
                      <a:moveTo>
                        <a:pt x="15" y="38"/>
                      </a:moveTo>
                      <a:lnTo>
                        <a:pt x="27" y="35"/>
                      </a:lnTo>
                      <a:lnTo>
                        <a:pt x="42" y="30"/>
                      </a:lnTo>
                      <a:lnTo>
                        <a:pt x="54" y="27"/>
                      </a:lnTo>
                      <a:lnTo>
                        <a:pt x="68" y="24"/>
                      </a:lnTo>
                      <a:lnTo>
                        <a:pt x="81" y="21"/>
                      </a:lnTo>
                      <a:lnTo>
                        <a:pt x="95" y="16"/>
                      </a:lnTo>
                      <a:lnTo>
                        <a:pt x="109" y="13"/>
                      </a:lnTo>
                      <a:lnTo>
                        <a:pt x="124" y="10"/>
                      </a:lnTo>
                      <a:lnTo>
                        <a:pt x="150" y="5"/>
                      </a:lnTo>
                      <a:lnTo>
                        <a:pt x="176" y="2"/>
                      </a:lnTo>
                      <a:lnTo>
                        <a:pt x="201" y="0"/>
                      </a:lnTo>
                      <a:lnTo>
                        <a:pt x="225" y="2"/>
                      </a:lnTo>
                      <a:lnTo>
                        <a:pt x="250" y="3"/>
                      </a:lnTo>
                      <a:lnTo>
                        <a:pt x="274" y="7"/>
                      </a:lnTo>
                      <a:lnTo>
                        <a:pt x="297" y="13"/>
                      </a:lnTo>
                      <a:lnTo>
                        <a:pt x="319" y="18"/>
                      </a:lnTo>
                      <a:lnTo>
                        <a:pt x="343" y="26"/>
                      </a:lnTo>
                      <a:lnTo>
                        <a:pt x="365" y="33"/>
                      </a:lnTo>
                      <a:lnTo>
                        <a:pt x="387" y="41"/>
                      </a:lnTo>
                      <a:lnTo>
                        <a:pt x="410" y="51"/>
                      </a:lnTo>
                      <a:lnTo>
                        <a:pt x="432" y="60"/>
                      </a:lnTo>
                      <a:lnTo>
                        <a:pt x="454" y="71"/>
                      </a:lnTo>
                      <a:lnTo>
                        <a:pt x="474" y="81"/>
                      </a:lnTo>
                      <a:lnTo>
                        <a:pt x="496" y="92"/>
                      </a:lnTo>
                      <a:lnTo>
                        <a:pt x="506" y="97"/>
                      </a:lnTo>
                      <a:lnTo>
                        <a:pt x="515" y="101"/>
                      </a:lnTo>
                      <a:lnTo>
                        <a:pt x="525" y="106"/>
                      </a:lnTo>
                      <a:lnTo>
                        <a:pt x="534" y="111"/>
                      </a:lnTo>
                      <a:lnTo>
                        <a:pt x="544" y="116"/>
                      </a:lnTo>
                      <a:lnTo>
                        <a:pt x="553" y="120"/>
                      </a:lnTo>
                      <a:lnTo>
                        <a:pt x="563" y="123"/>
                      </a:lnTo>
                      <a:lnTo>
                        <a:pt x="572" y="128"/>
                      </a:lnTo>
                      <a:lnTo>
                        <a:pt x="577" y="130"/>
                      </a:lnTo>
                      <a:lnTo>
                        <a:pt x="582" y="131"/>
                      </a:lnTo>
                      <a:lnTo>
                        <a:pt x="588" y="133"/>
                      </a:lnTo>
                      <a:lnTo>
                        <a:pt x="594" y="135"/>
                      </a:lnTo>
                      <a:lnTo>
                        <a:pt x="602" y="136"/>
                      </a:lnTo>
                      <a:lnTo>
                        <a:pt x="609" y="136"/>
                      </a:lnTo>
                      <a:lnTo>
                        <a:pt x="616" y="135"/>
                      </a:lnTo>
                      <a:lnTo>
                        <a:pt x="624" y="133"/>
                      </a:lnTo>
                      <a:lnTo>
                        <a:pt x="631" y="130"/>
                      </a:lnTo>
                      <a:lnTo>
                        <a:pt x="639" y="128"/>
                      </a:lnTo>
                      <a:lnTo>
                        <a:pt x="645" y="128"/>
                      </a:lnTo>
                      <a:lnTo>
                        <a:pt x="653" y="128"/>
                      </a:lnTo>
                      <a:lnTo>
                        <a:pt x="662" y="131"/>
                      </a:lnTo>
                      <a:lnTo>
                        <a:pt x="670" y="135"/>
                      </a:lnTo>
                      <a:lnTo>
                        <a:pt x="676" y="141"/>
                      </a:lnTo>
                      <a:lnTo>
                        <a:pt x="683" y="147"/>
                      </a:lnTo>
                      <a:lnTo>
                        <a:pt x="687" y="155"/>
                      </a:lnTo>
                      <a:lnTo>
                        <a:pt x="689" y="163"/>
                      </a:lnTo>
                      <a:lnTo>
                        <a:pt x="691" y="171"/>
                      </a:lnTo>
                      <a:lnTo>
                        <a:pt x="689" y="179"/>
                      </a:lnTo>
                      <a:lnTo>
                        <a:pt x="687" y="187"/>
                      </a:lnTo>
                      <a:lnTo>
                        <a:pt x="683" y="195"/>
                      </a:lnTo>
                      <a:lnTo>
                        <a:pt x="676" y="201"/>
                      </a:lnTo>
                      <a:lnTo>
                        <a:pt x="670" y="207"/>
                      </a:lnTo>
                      <a:lnTo>
                        <a:pt x="659" y="213"/>
                      </a:lnTo>
                      <a:lnTo>
                        <a:pt x="648" y="218"/>
                      </a:lnTo>
                      <a:lnTo>
                        <a:pt x="637" y="221"/>
                      </a:lnTo>
                      <a:lnTo>
                        <a:pt x="624" y="223"/>
                      </a:lnTo>
                      <a:lnTo>
                        <a:pt x="613" y="225"/>
                      </a:lnTo>
                      <a:lnTo>
                        <a:pt x="601" y="225"/>
                      </a:lnTo>
                      <a:lnTo>
                        <a:pt x="588" y="223"/>
                      </a:lnTo>
                      <a:lnTo>
                        <a:pt x="577" y="221"/>
                      </a:lnTo>
                      <a:lnTo>
                        <a:pt x="556" y="215"/>
                      </a:lnTo>
                      <a:lnTo>
                        <a:pt x="536" y="209"/>
                      </a:lnTo>
                      <a:lnTo>
                        <a:pt x="515" y="201"/>
                      </a:lnTo>
                      <a:lnTo>
                        <a:pt x="495" y="193"/>
                      </a:lnTo>
                      <a:lnTo>
                        <a:pt x="476" y="185"/>
                      </a:lnTo>
                      <a:lnTo>
                        <a:pt x="457" y="176"/>
                      </a:lnTo>
                      <a:lnTo>
                        <a:pt x="438" y="168"/>
                      </a:lnTo>
                      <a:lnTo>
                        <a:pt x="419" y="158"/>
                      </a:lnTo>
                      <a:lnTo>
                        <a:pt x="398" y="149"/>
                      </a:lnTo>
                      <a:lnTo>
                        <a:pt x="378" y="139"/>
                      </a:lnTo>
                      <a:lnTo>
                        <a:pt x="357" y="131"/>
                      </a:lnTo>
                      <a:lnTo>
                        <a:pt x="338" y="122"/>
                      </a:lnTo>
                      <a:lnTo>
                        <a:pt x="318" y="114"/>
                      </a:lnTo>
                      <a:lnTo>
                        <a:pt x="297" y="108"/>
                      </a:lnTo>
                      <a:lnTo>
                        <a:pt x="277" y="101"/>
                      </a:lnTo>
                      <a:lnTo>
                        <a:pt x="255" y="95"/>
                      </a:lnTo>
                      <a:lnTo>
                        <a:pt x="245" y="93"/>
                      </a:lnTo>
                      <a:lnTo>
                        <a:pt x="237" y="92"/>
                      </a:lnTo>
                      <a:lnTo>
                        <a:pt x="228" y="92"/>
                      </a:lnTo>
                      <a:lnTo>
                        <a:pt x="217" y="92"/>
                      </a:lnTo>
                      <a:lnTo>
                        <a:pt x="207" y="92"/>
                      </a:lnTo>
                      <a:lnTo>
                        <a:pt x="196" y="92"/>
                      </a:lnTo>
                      <a:lnTo>
                        <a:pt x="185" y="93"/>
                      </a:lnTo>
                      <a:lnTo>
                        <a:pt x="174" y="95"/>
                      </a:lnTo>
                      <a:lnTo>
                        <a:pt x="152" y="98"/>
                      </a:lnTo>
                      <a:lnTo>
                        <a:pt x="130" y="103"/>
                      </a:lnTo>
                      <a:lnTo>
                        <a:pt x="108" y="108"/>
                      </a:lnTo>
                      <a:lnTo>
                        <a:pt x="87" y="112"/>
                      </a:lnTo>
                      <a:lnTo>
                        <a:pt x="65" y="119"/>
                      </a:lnTo>
                      <a:lnTo>
                        <a:pt x="43" y="123"/>
                      </a:lnTo>
                      <a:lnTo>
                        <a:pt x="23" y="130"/>
                      </a:lnTo>
                      <a:lnTo>
                        <a:pt x="0" y="135"/>
                      </a:lnTo>
                      <a:lnTo>
                        <a:pt x="15" y="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6" name="Freeform 721"/>
                <p:cNvSpPr>
                  <a:spLocks/>
                </p:cNvSpPr>
                <p:nvPr/>
              </p:nvSpPr>
              <p:spPr bwMode="auto">
                <a:xfrm>
                  <a:off x="3923" y="1627"/>
                  <a:ext cx="197" cy="61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7" y="4"/>
                    </a:cxn>
                    <a:cxn ang="0">
                      <a:pos x="54" y="1"/>
                    </a:cxn>
                    <a:cxn ang="0">
                      <a:pos x="79" y="0"/>
                    </a:cxn>
                    <a:cxn ang="0">
                      <a:pos x="106" y="1"/>
                    </a:cxn>
                    <a:cxn ang="0">
                      <a:pos x="131" y="4"/>
                    </a:cxn>
                    <a:cxn ang="0">
                      <a:pos x="155" y="9"/>
                    </a:cxn>
                    <a:cxn ang="0">
                      <a:pos x="180" y="15"/>
                    </a:cxn>
                    <a:cxn ang="0">
                      <a:pos x="204" y="23"/>
                    </a:cxn>
                    <a:cxn ang="0">
                      <a:pos x="227" y="31"/>
                    </a:cxn>
                    <a:cxn ang="0">
                      <a:pos x="253" y="41"/>
                    </a:cxn>
                    <a:cxn ang="0">
                      <a:pos x="275" y="52"/>
                    </a:cxn>
                    <a:cxn ang="0">
                      <a:pos x="298" y="63"/>
                    </a:cxn>
                    <a:cxn ang="0">
                      <a:pos x="322" y="74"/>
                    </a:cxn>
                    <a:cxn ang="0">
                      <a:pos x="346" y="85"/>
                    </a:cxn>
                    <a:cxn ang="0">
                      <a:pos x="368" y="96"/>
                    </a:cxn>
                    <a:cxn ang="0">
                      <a:pos x="392" y="107"/>
                    </a:cxn>
                    <a:cxn ang="0">
                      <a:pos x="393" y="112"/>
                    </a:cxn>
                    <a:cxn ang="0">
                      <a:pos x="393" y="115"/>
                    </a:cxn>
                    <a:cxn ang="0">
                      <a:pos x="392" y="118"/>
                    </a:cxn>
                    <a:cxn ang="0">
                      <a:pos x="388" y="121"/>
                    </a:cxn>
                    <a:cxn ang="0">
                      <a:pos x="382" y="123"/>
                    </a:cxn>
                    <a:cxn ang="0">
                      <a:pos x="374" y="120"/>
                    </a:cxn>
                    <a:cxn ang="0">
                      <a:pos x="366" y="116"/>
                    </a:cxn>
                    <a:cxn ang="0">
                      <a:pos x="357" y="110"/>
                    </a:cxn>
                    <a:cxn ang="0">
                      <a:pos x="349" y="105"/>
                    </a:cxn>
                    <a:cxn ang="0">
                      <a:pos x="341" y="99"/>
                    </a:cxn>
                    <a:cxn ang="0">
                      <a:pos x="336" y="96"/>
                    </a:cxn>
                    <a:cxn ang="0">
                      <a:pos x="335" y="94"/>
                    </a:cxn>
                    <a:cxn ang="0">
                      <a:pos x="333" y="93"/>
                    </a:cxn>
                    <a:cxn ang="0">
                      <a:pos x="327" y="90"/>
                    </a:cxn>
                    <a:cxn ang="0">
                      <a:pos x="317" y="85"/>
                    </a:cxn>
                    <a:cxn ang="0">
                      <a:pos x="305" y="79"/>
                    </a:cxn>
                    <a:cxn ang="0">
                      <a:pos x="289" y="72"/>
                    </a:cxn>
                    <a:cxn ang="0">
                      <a:pos x="270" y="64"/>
                    </a:cxn>
                    <a:cxn ang="0">
                      <a:pos x="248" y="56"/>
                    </a:cxn>
                    <a:cxn ang="0">
                      <a:pos x="226" y="47"/>
                    </a:cxn>
                    <a:cxn ang="0">
                      <a:pos x="201" y="39"/>
                    </a:cxn>
                    <a:cxn ang="0">
                      <a:pos x="174" y="33"/>
                    </a:cxn>
                    <a:cxn ang="0">
                      <a:pos x="147" y="26"/>
                    </a:cxn>
                    <a:cxn ang="0">
                      <a:pos x="117" y="22"/>
                    </a:cxn>
                    <a:cxn ang="0">
                      <a:pos x="88" y="18"/>
                    </a:cxn>
                    <a:cxn ang="0">
                      <a:pos x="58" y="17"/>
                    </a:cxn>
                    <a:cxn ang="0">
                      <a:pos x="30" y="18"/>
                    </a:cxn>
                    <a:cxn ang="0">
                      <a:pos x="0" y="2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93" h="123">
                      <a:moveTo>
                        <a:pt x="0" y="9"/>
                      </a:moveTo>
                      <a:lnTo>
                        <a:pt x="27" y="4"/>
                      </a:lnTo>
                      <a:lnTo>
                        <a:pt x="54" y="1"/>
                      </a:lnTo>
                      <a:lnTo>
                        <a:pt x="79" y="0"/>
                      </a:lnTo>
                      <a:lnTo>
                        <a:pt x="106" y="1"/>
                      </a:lnTo>
                      <a:lnTo>
                        <a:pt x="131" y="4"/>
                      </a:lnTo>
                      <a:lnTo>
                        <a:pt x="155" y="9"/>
                      </a:lnTo>
                      <a:lnTo>
                        <a:pt x="180" y="15"/>
                      </a:lnTo>
                      <a:lnTo>
                        <a:pt x="204" y="23"/>
                      </a:lnTo>
                      <a:lnTo>
                        <a:pt x="227" y="31"/>
                      </a:lnTo>
                      <a:lnTo>
                        <a:pt x="253" y="41"/>
                      </a:lnTo>
                      <a:lnTo>
                        <a:pt x="275" y="52"/>
                      </a:lnTo>
                      <a:lnTo>
                        <a:pt x="298" y="63"/>
                      </a:lnTo>
                      <a:lnTo>
                        <a:pt x="322" y="74"/>
                      </a:lnTo>
                      <a:lnTo>
                        <a:pt x="346" y="85"/>
                      </a:lnTo>
                      <a:lnTo>
                        <a:pt x="368" y="96"/>
                      </a:lnTo>
                      <a:lnTo>
                        <a:pt x="392" y="107"/>
                      </a:lnTo>
                      <a:lnTo>
                        <a:pt x="393" y="112"/>
                      </a:lnTo>
                      <a:lnTo>
                        <a:pt x="393" y="115"/>
                      </a:lnTo>
                      <a:lnTo>
                        <a:pt x="392" y="118"/>
                      </a:lnTo>
                      <a:lnTo>
                        <a:pt x="388" y="121"/>
                      </a:lnTo>
                      <a:lnTo>
                        <a:pt x="382" y="123"/>
                      </a:lnTo>
                      <a:lnTo>
                        <a:pt x="374" y="120"/>
                      </a:lnTo>
                      <a:lnTo>
                        <a:pt x="366" y="116"/>
                      </a:lnTo>
                      <a:lnTo>
                        <a:pt x="357" y="110"/>
                      </a:lnTo>
                      <a:lnTo>
                        <a:pt x="349" y="105"/>
                      </a:lnTo>
                      <a:lnTo>
                        <a:pt x="341" y="99"/>
                      </a:lnTo>
                      <a:lnTo>
                        <a:pt x="336" y="96"/>
                      </a:lnTo>
                      <a:lnTo>
                        <a:pt x="335" y="94"/>
                      </a:lnTo>
                      <a:lnTo>
                        <a:pt x="333" y="93"/>
                      </a:lnTo>
                      <a:lnTo>
                        <a:pt x="327" y="90"/>
                      </a:lnTo>
                      <a:lnTo>
                        <a:pt x="317" y="85"/>
                      </a:lnTo>
                      <a:lnTo>
                        <a:pt x="305" y="79"/>
                      </a:lnTo>
                      <a:lnTo>
                        <a:pt x="289" y="72"/>
                      </a:lnTo>
                      <a:lnTo>
                        <a:pt x="270" y="64"/>
                      </a:lnTo>
                      <a:lnTo>
                        <a:pt x="248" y="56"/>
                      </a:lnTo>
                      <a:lnTo>
                        <a:pt x="226" y="47"/>
                      </a:lnTo>
                      <a:lnTo>
                        <a:pt x="201" y="39"/>
                      </a:lnTo>
                      <a:lnTo>
                        <a:pt x="174" y="33"/>
                      </a:lnTo>
                      <a:lnTo>
                        <a:pt x="147" y="26"/>
                      </a:lnTo>
                      <a:lnTo>
                        <a:pt x="117" y="22"/>
                      </a:lnTo>
                      <a:lnTo>
                        <a:pt x="88" y="18"/>
                      </a:lnTo>
                      <a:lnTo>
                        <a:pt x="58" y="17"/>
                      </a:lnTo>
                      <a:lnTo>
                        <a:pt x="30" y="18"/>
                      </a:lnTo>
                      <a:lnTo>
                        <a:pt x="0" y="2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7" name="Freeform 722"/>
                <p:cNvSpPr>
                  <a:spLocks/>
                </p:cNvSpPr>
                <p:nvPr/>
              </p:nvSpPr>
              <p:spPr bwMode="auto">
                <a:xfrm>
                  <a:off x="3923" y="1635"/>
                  <a:ext cx="267" cy="79"/>
                </a:xfrm>
                <a:custGeom>
                  <a:avLst/>
                  <a:gdLst/>
                  <a:ahLst/>
                  <a:cxnLst>
                    <a:cxn ang="0">
                      <a:pos x="30" y="1"/>
                    </a:cxn>
                    <a:cxn ang="0">
                      <a:pos x="88" y="1"/>
                    </a:cxn>
                    <a:cxn ang="0">
                      <a:pos x="147" y="9"/>
                    </a:cxn>
                    <a:cxn ang="0">
                      <a:pos x="201" y="22"/>
                    </a:cxn>
                    <a:cxn ang="0">
                      <a:pos x="248" y="39"/>
                    </a:cxn>
                    <a:cxn ang="0">
                      <a:pos x="289" y="55"/>
                    </a:cxn>
                    <a:cxn ang="0">
                      <a:pos x="317" y="68"/>
                    </a:cxn>
                    <a:cxn ang="0">
                      <a:pos x="333" y="76"/>
                    </a:cxn>
                    <a:cxn ang="0">
                      <a:pos x="336" y="79"/>
                    </a:cxn>
                    <a:cxn ang="0">
                      <a:pos x="349" y="88"/>
                    </a:cxn>
                    <a:cxn ang="0">
                      <a:pos x="366" y="99"/>
                    </a:cxn>
                    <a:cxn ang="0">
                      <a:pos x="382" y="106"/>
                    </a:cxn>
                    <a:cxn ang="0">
                      <a:pos x="392" y="101"/>
                    </a:cxn>
                    <a:cxn ang="0">
                      <a:pos x="393" y="95"/>
                    </a:cxn>
                    <a:cxn ang="0">
                      <a:pos x="401" y="95"/>
                    </a:cxn>
                    <a:cxn ang="0">
                      <a:pos x="420" y="104"/>
                    </a:cxn>
                    <a:cxn ang="0">
                      <a:pos x="439" y="110"/>
                    </a:cxn>
                    <a:cxn ang="0">
                      <a:pos x="458" y="117"/>
                    </a:cxn>
                    <a:cxn ang="0">
                      <a:pos x="475" y="118"/>
                    </a:cxn>
                    <a:cxn ang="0">
                      <a:pos x="494" y="117"/>
                    </a:cxn>
                    <a:cxn ang="0">
                      <a:pos x="510" y="110"/>
                    </a:cxn>
                    <a:cxn ang="0">
                      <a:pos x="524" y="114"/>
                    </a:cxn>
                    <a:cxn ang="0">
                      <a:pos x="532" y="125"/>
                    </a:cxn>
                    <a:cxn ang="0">
                      <a:pos x="531" y="137"/>
                    </a:cxn>
                    <a:cxn ang="0">
                      <a:pos x="516" y="147"/>
                    </a:cxn>
                    <a:cxn ang="0">
                      <a:pos x="499" y="153"/>
                    </a:cxn>
                    <a:cxn ang="0">
                      <a:pos x="480" y="156"/>
                    </a:cxn>
                    <a:cxn ang="0">
                      <a:pos x="463" y="155"/>
                    </a:cxn>
                    <a:cxn ang="0">
                      <a:pos x="433" y="147"/>
                    </a:cxn>
                    <a:cxn ang="0">
                      <a:pos x="392" y="133"/>
                    </a:cxn>
                    <a:cxn ang="0">
                      <a:pos x="352" y="117"/>
                    </a:cxn>
                    <a:cxn ang="0">
                      <a:pos x="313" y="98"/>
                    </a:cxn>
                    <a:cxn ang="0">
                      <a:pos x="273" y="80"/>
                    </a:cxn>
                    <a:cxn ang="0">
                      <a:pos x="235" y="63"/>
                    </a:cxn>
                    <a:cxn ang="0">
                      <a:pos x="194" y="47"/>
                    </a:cxn>
                    <a:cxn ang="0">
                      <a:pos x="153" y="33"/>
                    </a:cxn>
                    <a:cxn ang="0">
                      <a:pos x="120" y="25"/>
                    </a:cxn>
                    <a:cxn ang="0">
                      <a:pos x="98" y="24"/>
                    </a:cxn>
                    <a:cxn ang="0">
                      <a:pos x="74" y="24"/>
                    </a:cxn>
                    <a:cxn ang="0">
                      <a:pos x="50" y="25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532" h="156">
                      <a:moveTo>
                        <a:pt x="0" y="6"/>
                      </a:moveTo>
                      <a:lnTo>
                        <a:pt x="30" y="1"/>
                      </a:lnTo>
                      <a:lnTo>
                        <a:pt x="58" y="0"/>
                      </a:lnTo>
                      <a:lnTo>
                        <a:pt x="88" y="1"/>
                      </a:lnTo>
                      <a:lnTo>
                        <a:pt x="117" y="5"/>
                      </a:lnTo>
                      <a:lnTo>
                        <a:pt x="147" y="9"/>
                      </a:lnTo>
                      <a:lnTo>
                        <a:pt x="174" y="16"/>
                      </a:lnTo>
                      <a:lnTo>
                        <a:pt x="201" y="22"/>
                      </a:lnTo>
                      <a:lnTo>
                        <a:pt x="226" y="30"/>
                      </a:lnTo>
                      <a:lnTo>
                        <a:pt x="248" y="39"/>
                      </a:lnTo>
                      <a:lnTo>
                        <a:pt x="270" y="47"/>
                      </a:lnTo>
                      <a:lnTo>
                        <a:pt x="289" y="55"/>
                      </a:lnTo>
                      <a:lnTo>
                        <a:pt x="305" y="62"/>
                      </a:lnTo>
                      <a:lnTo>
                        <a:pt x="317" y="68"/>
                      </a:lnTo>
                      <a:lnTo>
                        <a:pt x="327" y="73"/>
                      </a:lnTo>
                      <a:lnTo>
                        <a:pt x="333" y="76"/>
                      </a:lnTo>
                      <a:lnTo>
                        <a:pt x="335" y="77"/>
                      </a:lnTo>
                      <a:lnTo>
                        <a:pt x="336" y="79"/>
                      </a:lnTo>
                      <a:lnTo>
                        <a:pt x="341" y="82"/>
                      </a:lnTo>
                      <a:lnTo>
                        <a:pt x="349" y="88"/>
                      </a:lnTo>
                      <a:lnTo>
                        <a:pt x="357" y="93"/>
                      </a:lnTo>
                      <a:lnTo>
                        <a:pt x="366" y="99"/>
                      </a:lnTo>
                      <a:lnTo>
                        <a:pt x="374" y="103"/>
                      </a:lnTo>
                      <a:lnTo>
                        <a:pt x="382" y="106"/>
                      </a:lnTo>
                      <a:lnTo>
                        <a:pt x="388" y="104"/>
                      </a:lnTo>
                      <a:lnTo>
                        <a:pt x="392" y="101"/>
                      </a:lnTo>
                      <a:lnTo>
                        <a:pt x="393" y="98"/>
                      </a:lnTo>
                      <a:lnTo>
                        <a:pt x="393" y="95"/>
                      </a:lnTo>
                      <a:lnTo>
                        <a:pt x="392" y="90"/>
                      </a:lnTo>
                      <a:lnTo>
                        <a:pt x="401" y="95"/>
                      </a:lnTo>
                      <a:lnTo>
                        <a:pt x="411" y="99"/>
                      </a:lnTo>
                      <a:lnTo>
                        <a:pt x="420" y="104"/>
                      </a:lnTo>
                      <a:lnTo>
                        <a:pt x="430" y="107"/>
                      </a:lnTo>
                      <a:lnTo>
                        <a:pt x="439" y="110"/>
                      </a:lnTo>
                      <a:lnTo>
                        <a:pt x="449" y="114"/>
                      </a:lnTo>
                      <a:lnTo>
                        <a:pt x="458" y="117"/>
                      </a:lnTo>
                      <a:lnTo>
                        <a:pt x="467" y="117"/>
                      </a:lnTo>
                      <a:lnTo>
                        <a:pt x="475" y="118"/>
                      </a:lnTo>
                      <a:lnTo>
                        <a:pt x="485" y="117"/>
                      </a:lnTo>
                      <a:lnTo>
                        <a:pt x="494" y="117"/>
                      </a:lnTo>
                      <a:lnTo>
                        <a:pt x="504" y="114"/>
                      </a:lnTo>
                      <a:lnTo>
                        <a:pt x="510" y="110"/>
                      </a:lnTo>
                      <a:lnTo>
                        <a:pt x="518" y="110"/>
                      </a:lnTo>
                      <a:lnTo>
                        <a:pt x="524" y="114"/>
                      </a:lnTo>
                      <a:lnTo>
                        <a:pt x="529" y="118"/>
                      </a:lnTo>
                      <a:lnTo>
                        <a:pt x="532" y="125"/>
                      </a:lnTo>
                      <a:lnTo>
                        <a:pt x="532" y="131"/>
                      </a:lnTo>
                      <a:lnTo>
                        <a:pt x="531" y="137"/>
                      </a:lnTo>
                      <a:lnTo>
                        <a:pt x="524" y="142"/>
                      </a:lnTo>
                      <a:lnTo>
                        <a:pt x="516" y="147"/>
                      </a:lnTo>
                      <a:lnTo>
                        <a:pt x="509" y="150"/>
                      </a:lnTo>
                      <a:lnTo>
                        <a:pt x="499" y="153"/>
                      </a:lnTo>
                      <a:lnTo>
                        <a:pt x="490" y="155"/>
                      </a:lnTo>
                      <a:lnTo>
                        <a:pt x="480" y="156"/>
                      </a:lnTo>
                      <a:lnTo>
                        <a:pt x="472" y="156"/>
                      </a:lnTo>
                      <a:lnTo>
                        <a:pt x="463" y="155"/>
                      </a:lnTo>
                      <a:lnTo>
                        <a:pt x="453" y="153"/>
                      </a:lnTo>
                      <a:lnTo>
                        <a:pt x="433" y="147"/>
                      </a:lnTo>
                      <a:lnTo>
                        <a:pt x="412" y="140"/>
                      </a:lnTo>
                      <a:lnTo>
                        <a:pt x="392" y="133"/>
                      </a:lnTo>
                      <a:lnTo>
                        <a:pt x="371" y="125"/>
                      </a:lnTo>
                      <a:lnTo>
                        <a:pt x="352" y="117"/>
                      </a:lnTo>
                      <a:lnTo>
                        <a:pt x="332" y="107"/>
                      </a:lnTo>
                      <a:lnTo>
                        <a:pt x="313" y="98"/>
                      </a:lnTo>
                      <a:lnTo>
                        <a:pt x="294" y="90"/>
                      </a:lnTo>
                      <a:lnTo>
                        <a:pt x="273" y="80"/>
                      </a:lnTo>
                      <a:lnTo>
                        <a:pt x="254" y="71"/>
                      </a:lnTo>
                      <a:lnTo>
                        <a:pt x="235" y="63"/>
                      </a:lnTo>
                      <a:lnTo>
                        <a:pt x="215" y="55"/>
                      </a:lnTo>
                      <a:lnTo>
                        <a:pt x="194" y="47"/>
                      </a:lnTo>
                      <a:lnTo>
                        <a:pt x="174" y="39"/>
                      </a:lnTo>
                      <a:lnTo>
                        <a:pt x="153" y="33"/>
                      </a:lnTo>
                      <a:lnTo>
                        <a:pt x="131" y="28"/>
                      </a:lnTo>
                      <a:lnTo>
                        <a:pt x="120" y="25"/>
                      </a:lnTo>
                      <a:lnTo>
                        <a:pt x="109" y="24"/>
                      </a:lnTo>
                      <a:lnTo>
                        <a:pt x="98" y="24"/>
                      </a:lnTo>
                      <a:lnTo>
                        <a:pt x="85" y="22"/>
                      </a:lnTo>
                      <a:lnTo>
                        <a:pt x="74" y="24"/>
                      </a:lnTo>
                      <a:lnTo>
                        <a:pt x="63" y="24"/>
                      </a:lnTo>
                      <a:lnTo>
                        <a:pt x="50" y="25"/>
                      </a:lnTo>
                      <a:lnTo>
                        <a:pt x="39" y="27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C1C1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8" name="Freeform 723"/>
                <p:cNvSpPr>
                  <a:spLocks/>
                </p:cNvSpPr>
                <p:nvPr/>
              </p:nvSpPr>
              <p:spPr bwMode="auto">
                <a:xfrm>
                  <a:off x="4125" y="1663"/>
                  <a:ext cx="225" cy="62"/>
                </a:xfrm>
                <a:custGeom>
                  <a:avLst/>
                  <a:gdLst/>
                  <a:ahLst/>
                  <a:cxnLst>
                    <a:cxn ang="0">
                      <a:pos x="148" y="123"/>
                    </a:cxn>
                    <a:cxn ang="0">
                      <a:pos x="303" y="120"/>
                    </a:cxn>
                    <a:cxn ang="0">
                      <a:pos x="305" y="120"/>
                    </a:cxn>
                    <a:cxn ang="0">
                      <a:pos x="306" y="120"/>
                    </a:cxn>
                    <a:cxn ang="0">
                      <a:pos x="393" y="103"/>
                    </a:cxn>
                    <a:cxn ang="0">
                      <a:pos x="402" y="101"/>
                    </a:cxn>
                    <a:cxn ang="0">
                      <a:pos x="409" y="92"/>
                    </a:cxn>
                    <a:cxn ang="0">
                      <a:pos x="432" y="49"/>
                    </a:cxn>
                    <a:cxn ang="0">
                      <a:pos x="450" y="19"/>
                    </a:cxn>
                    <a:cxn ang="0">
                      <a:pos x="414" y="18"/>
                    </a:cxn>
                    <a:cxn ang="0">
                      <a:pos x="167" y="0"/>
                    </a:cxn>
                    <a:cxn ang="0">
                      <a:pos x="166" y="0"/>
                    </a:cxn>
                    <a:cxn ang="0">
                      <a:pos x="164" y="0"/>
                    </a:cxn>
                    <a:cxn ang="0">
                      <a:pos x="77" y="11"/>
                    </a:cxn>
                    <a:cxn ang="0">
                      <a:pos x="69" y="11"/>
                    </a:cxn>
                    <a:cxn ang="0">
                      <a:pos x="63" y="18"/>
                    </a:cxn>
                    <a:cxn ang="0">
                      <a:pos x="23" y="62"/>
                    </a:cxn>
                    <a:cxn ang="0">
                      <a:pos x="0" y="87"/>
                    </a:cxn>
                    <a:cxn ang="0">
                      <a:pos x="34" y="97"/>
                    </a:cxn>
                    <a:cxn ang="0">
                      <a:pos x="142" y="123"/>
                    </a:cxn>
                    <a:cxn ang="0">
                      <a:pos x="145" y="123"/>
                    </a:cxn>
                    <a:cxn ang="0">
                      <a:pos x="148" y="123"/>
                    </a:cxn>
                  </a:cxnLst>
                  <a:rect l="0" t="0" r="r" b="b"/>
                  <a:pathLst>
                    <a:path w="450" h="123">
                      <a:moveTo>
                        <a:pt x="148" y="123"/>
                      </a:moveTo>
                      <a:lnTo>
                        <a:pt x="303" y="120"/>
                      </a:lnTo>
                      <a:lnTo>
                        <a:pt x="305" y="120"/>
                      </a:lnTo>
                      <a:lnTo>
                        <a:pt x="306" y="120"/>
                      </a:lnTo>
                      <a:lnTo>
                        <a:pt x="393" y="103"/>
                      </a:lnTo>
                      <a:lnTo>
                        <a:pt x="402" y="101"/>
                      </a:lnTo>
                      <a:lnTo>
                        <a:pt x="409" y="92"/>
                      </a:lnTo>
                      <a:lnTo>
                        <a:pt x="432" y="49"/>
                      </a:lnTo>
                      <a:lnTo>
                        <a:pt x="450" y="19"/>
                      </a:lnTo>
                      <a:lnTo>
                        <a:pt x="414" y="18"/>
                      </a:lnTo>
                      <a:lnTo>
                        <a:pt x="167" y="0"/>
                      </a:lnTo>
                      <a:lnTo>
                        <a:pt x="166" y="0"/>
                      </a:lnTo>
                      <a:lnTo>
                        <a:pt x="164" y="0"/>
                      </a:lnTo>
                      <a:lnTo>
                        <a:pt x="77" y="11"/>
                      </a:lnTo>
                      <a:lnTo>
                        <a:pt x="69" y="11"/>
                      </a:lnTo>
                      <a:lnTo>
                        <a:pt x="63" y="18"/>
                      </a:lnTo>
                      <a:lnTo>
                        <a:pt x="23" y="62"/>
                      </a:lnTo>
                      <a:lnTo>
                        <a:pt x="0" y="87"/>
                      </a:lnTo>
                      <a:lnTo>
                        <a:pt x="34" y="97"/>
                      </a:lnTo>
                      <a:lnTo>
                        <a:pt x="142" y="123"/>
                      </a:lnTo>
                      <a:lnTo>
                        <a:pt x="145" y="123"/>
                      </a:lnTo>
                      <a:lnTo>
                        <a:pt x="148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19" name="Freeform 724"/>
                <p:cNvSpPr>
                  <a:spLocks/>
                </p:cNvSpPr>
                <p:nvPr/>
              </p:nvSpPr>
              <p:spPr bwMode="auto">
                <a:xfrm>
                  <a:off x="4145" y="1674"/>
                  <a:ext cx="186" cy="40"/>
                </a:xfrm>
                <a:custGeom>
                  <a:avLst/>
                  <a:gdLst/>
                  <a:ahLst/>
                  <a:cxnLst>
                    <a:cxn ang="0">
                      <a:pos x="0" y="54"/>
                    </a:cxn>
                    <a:cxn ang="0">
                      <a:pos x="39" y="10"/>
                    </a:cxn>
                    <a:cxn ang="0">
                      <a:pos x="125" y="0"/>
                    </a:cxn>
                    <a:cxn ang="0">
                      <a:pos x="371" y="16"/>
                    </a:cxn>
                    <a:cxn ang="0">
                      <a:pos x="347" y="60"/>
                    </a:cxn>
                    <a:cxn ang="0">
                      <a:pos x="260" y="76"/>
                    </a:cxn>
                    <a:cxn ang="0">
                      <a:pos x="107" y="81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371" h="81">
                      <a:moveTo>
                        <a:pt x="0" y="54"/>
                      </a:moveTo>
                      <a:lnTo>
                        <a:pt x="39" y="10"/>
                      </a:lnTo>
                      <a:lnTo>
                        <a:pt x="125" y="0"/>
                      </a:lnTo>
                      <a:lnTo>
                        <a:pt x="371" y="16"/>
                      </a:lnTo>
                      <a:lnTo>
                        <a:pt x="347" y="60"/>
                      </a:lnTo>
                      <a:lnTo>
                        <a:pt x="260" y="76"/>
                      </a:lnTo>
                      <a:lnTo>
                        <a:pt x="107" y="81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D6D6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0" name="Freeform 725"/>
                <p:cNvSpPr>
                  <a:spLocks/>
                </p:cNvSpPr>
                <p:nvPr/>
              </p:nvSpPr>
              <p:spPr bwMode="auto">
                <a:xfrm>
                  <a:off x="4130" y="1680"/>
                  <a:ext cx="215" cy="49"/>
                </a:xfrm>
                <a:custGeom>
                  <a:avLst/>
                  <a:gdLst/>
                  <a:ahLst/>
                  <a:cxnLst>
                    <a:cxn ang="0">
                      <a:pos x="295" y="27"/>
                    </a:cxn>
                    <a:cxn ang="0">
                      <a:pos x="254" y="30"/>
                    </a:cxn>
                    <a:cxn ang="0">
                      <a:pos x="207" y="32"/>
                    </a:cxn>
                    <a:cxn ang="0">
                      <a:pos x="159" y="30"/>
                    </a:cxn>
                    <a:cxn ang="0">
                      <a:pos x="115" y="29"/>
                    </a:cxn>
                    <a:cxn ang="0">
                      <a:pos x="76" y="26"/>
                    </a:cxn>
                    <a:cxn ang="0">
                      <a:pos x="46" y="22"/>
                    </a:cxn>
                    <a:cxn ang="0">
                      <a:pos x="28" y="21"/>
                    </a:cxn>
                    <a:cxn ang="0">
                      <a:pos x="0" y="18"/>
                    </a:cxn>
                    <a:cxn ang="0">
                      <a:pos x="0" y="29"/>
                    </a:cxn>
                    <a:cxn ang="0">
                      <a:pos x="0" y="41"/>
                    </a:cxn>
                    <a:cxn ang="0">
                      <a:pos x="0" y="87"/>
                    </a:cxn>
                    <a:cxn ang="0">
                      <a:pos x="22" y="90"/>
                    </a:cxn>
                    <a:cxn ang="0">
                      <a:pos x="35" y="92"/>
                    </a:cxn>
                    <a:cxn ang="0">
                      <a:pos x="53" y="94"/>
                    </a:cxn>
                    <a:cxn ang="0">
                      <a:pos x="82" y="95"/>
                    </a:cxn>
                    <a:cxn ang="0">
                      <a:pos x="117" y="97"/>
                    </a:cxn>
                    <a:cxn ang="0">
                      <a:pos x="158" y="98"/>
                    </a:cxn>
                    <a:cxn ang="0">
                      <a:pos x="204" y="98"/>
                    </a:cxn>
                    <a:cxn ang="0">
                      <a:pos x="254" y="98"/>
                    </a:cxn>
                    <a:cxn ang="0">
                      <a:pos x="308" y="95"/>
                    </a:cxn>
                    <a:cxn ang="0">
                      <a:pos x="354" y="89"/>
                    </a:cxn>
                    <a:cxn ang="0">
                      <a:pos x="388" y="78"/>
                    </a:cxn>
                    <a:cxn ang="0">
                      <a:pos x="412" y="62"/>
                    </a:cxn>
                    <a:cxn ang="0">
                      <a:pos x="428" y="40"/>
                    </a:cxn>
                    <a:cxn ang="0">
                      <a:pos x="428" y="19"/>
                    </a:cxn>
                    <a:cxn ang="0">
                      <a:pos x="428" y="18"/>
                    </a:cxn>
                    <a:cxn ang="0">
                      <a:pos x="382" y="18"/>
                    </a:cxn>
                    <a:cxn ang="0">
                      <a:pos x="379" y="7"/>
                    </a:cxn>
                    <a:cxn ang="0">
                      <a:pos x="380" y="2"/>
                    </a:cxn>
                    <a:cxn ang="0">
                      <a:pos x="379" y="4"/>
                    </a:cxn>
                    <a:cxn ang="0">
                      <a:pos x="369" y="8"/>
                    </a:cxn>
                    <a:cxn ang="0">
                      <a:pos x="349" y="16"/>
                    </a:cxn>
                    <a:cxn ang="0">
                      <a:pos x="314" y="24"/>
                    </a:cxn>
                  </a:cxnLst>
                  <a:rect l="0" t="0" r="r" b="b"/>
                  <a:pathLst>
                    <a:path w="429" h="98">
                      <a:moveTo>
                        <a:pt x="314" y="24"/>
                      </a:moveTo>
                      <a:lnTo>
                        <a:pt x="295" y="27"/>
                      </a:lnTo>
                      <a:lnTo>
                        <a:pt x="276" y="29"/>
                      </a:lnTo>
                      <a:lnTo>
                        <a:pt x="254" y="30"/>
                      </a:lnTo>
                      <a:lnTo>
                        <a:pt x="230" y="32"/>
                      </a:lnTo>
                      <a:lnTo>
                        <a:pt x="207" y="32"/>
                      </a:lnTo>
                      <a:lnTo>
                        <a:pt x="183" y="32"/>
                      </a:lnTo>
                      <a:lnTo>
                        <a:pt x="159" y="30"/>
                      </a:lnTo>
                      <a:lnTo>
                        <a:pt x="137" y="29"/>
                      </a:lnTo>
                      <a:lnTo>
                        <a:pt x="115" y="29"/>
                      </a:lnTo>
                      <a:lnTo>
                        <a:pt x="93" y="27"/>
                      </a:lnTo>
                      <a:lnTo>
                        <a:pt x="76" y="26"/>
                      </a:lnTo>
                      <a:lnTo>
                        <a:pt x="58" y="24"/>
                      </a:lnTo>
                      <a:lnTo>
                        <a:pt x="46" y="22"/>
                      </a:lnTo>
                      <a:lnTo>
                        <a:pt x="35" y="22"/>
                      </a:lnTo>
                      <a:lnTo>
                        <a:pt x="28" y="21"/>
                      </a:lnTo>
                      <a:lnTo>
                        <a:pt x="25" y="21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0" y="38"/>
                      </a:lnTo>
                      <a:lnTo>
                        <a:pt x="0" y="41"/>
                      </a:lnTo>
                      <a:lnTo>
                        <a:pt x="0" y="68"/>
                      </a:lnTo>
                      <a:lnTo>
                        <a:pt x="0" y="87"/>
                      </a:lnTo>
                      <a:lnTo>
                        <a:pt x="20" y="90"/>
                      </a:lnTo>
                      <a:lnTo>
                        <a:pt x="22" y="90"/>
                      </a:lnTo>
                      <a:lnTo>
                        <a:pt x="27" y="90"/>
                      </a:lnTo>
                      <a:lnTo>
                        <a:pt x="35" y="92"/>
                      </a:lnTo>
                      <a:lnTo>
                        <a:pt x="42" y="92"/>
                      </a:lnTo>
                      <a:lnTo>
                        <a:pt x="53" y="94"/>
                      </a:lnTo>
                      <a:lnTo>
                        <a:pt x="68" y="94"/>
                      </a:lnTo>
                      <a:lnTo>
                        <a:pt x="82" y="95"/>
                      </a:lnTo>
                      <a:lnTo>
                        <a:pt x="99" y="95"/>
                      </a:lnTo>
                      <a:lnTo>
                        <a:pt x="117" y="97"/>
                      </a:lnTo>
                      <a:lnTo>
                        <a:pt x="137" y="97"/>
                      </a:lnTo>
                      <a:lnTo>
                        <a:pt x="158" y="98"/>
                      </a:lnTo>
                      <a:lnTo>
                        <a:pt x="180" y="98"/>
                      </a:lnTo>
                      <a:lnTo>
                        <a:pt x="204" y="98"/>
                      </a:lnTo>
                      <a:lnTo>
                        <a:pt x="229" y="98"/>
                      </a:lnTo>
                      <a:lnTo>
                        <a:pt x="254" y="98"/>
                      </a:lnTo>
                      <a:lnTo>
                        <a:pt x="281" y="97"/>
                      </a:lnTo>
                      <a:lnTo>
                        <a:pt x="308" y="95"/>
                      </a:lnTo>
                      <a:lnTo>
                        <a:pt x="331" y="92"/>
                      </a:lnTo>
                      <a:lnTo>
                        <a:pt x="354" y="89"/>
                      </a:lnTo>
                      <a:lnTo>
                        <a:pt x="373" y="84"/>
                      </a:lnTo>
                      <a:lnTo>
                        <a:pt x="388" y="78"/>
                      </a:lnTo>
                      <a:lnTo>
                        <a:pt x="401" y="70"/>
                      </a:lnTo>
                      <a:lnTo>
                        <a:pt x="412" y="62"/>
                      </a:lnTo>
                      <a:lnTo>
                        <a:pt x="420" y="52"/>
                      </a:lnTo>
                      <a:lnTo>
                        <a:pt x="428" y="40"/>
                      </a:lnTo>
                      <a:lnTo>
                        <a:pt x="429" y="29"/>
                      </a:lnTo>
                      <a:lnTo>
                        <a:pt x="428" y="19"/>
                      </a:lnTo>
                      <a:lnTo>
                        <a:pt x="426" y="15"/>
                      </a:lnTo>
                      <a:lnTo>
                        <a:pt x="428" y="18"/>
                      </a:lnTo>
                      <a:lnTo>
                        <a:pt x="425" y="0"/>
                      </a:lnTo>
                      <a:lnTo>
                        <a:pt x="382" y="18"/>
                      </a:lnTo>
                      <a:lnTo>
                        <a:pt x="380" y="11"/>
                      </a:lnTo>
                      <a:lnTo>
                        <a:pt x="379" y="7"/>
                      </a:lnTo>
                      <a:lnTo>
                        <a:pt x="380" y="4"/>
                      </a:lnTo>
                      <a:lnTo>
                        <a:pt x="380" y="2"/>
                      </a:lnTo>
                      <a:lnTo>
                        <a:pt x="380" y="2"/>
                      </a:lnTo>
                      <a:lnTo>
                        <a:pt x="379" y="4"/>
                      </a:lnTo>
                      <a:lnTo>
                        <a:pt x="374" y="7"/>
                      </a:lnTo>
                      <a:lnTo>
                        <a:pt x="369" y="8"/>
                      </a:lnTo>
                      <a:lnTo>
                        <a:pt x="360" y="11"/>
                      </a:lnTo>
                      <a:lnTo>
                        <a:pt x="349" y="16"/>
                      </a:lnTo>
                      <a:lnTo>
                        <a:pt x="333" y="19"/>
                      </a:lnTo>
                      <a:lnTo>
                        <a:pt x="314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1" name="Freeform 726"/>
                <p:cNvSpPr>
                  <a:spLocks/>
                </p:cNvSpPr>
                <p:nvPr/>
              </p:nvSpPr>
              <p:spPr bwMode="auto">
                <a:xfrm>
                  <a:off x="4142" y="1682"/>
                  <a:ext cx="191" cy="36"/>
                </a:xfrm>
                <a:custGeom>
                  <a:avLst/>
                  <a:gdLst/>
                  <a:ahLst/>
                  <a:cxnLst>
                    <a:cxn ang="0">
                      <a:pos x="378" y="0"/>
                    </a:cxn>
                    <a:cxn ang="0">
                      <a:pos x="383" y="17"/>
                    </a:cxn>
                    <a:cxn ang="0">
                      <a:pos x="383" y="19"/>
                    </a:cxn>
                    <a:cxn ang="0">
                      <a:pos x="383" y="25"/>
                    </a:cxn>
                    <a:cxn ang="0">
                      <a:pos x="381" y="32"/>
                    </a:cxn>
                    <a:cxn ang="0">
                      <a:pos x="373" y="41"/>
                    </a:cxn>
                    <a:cxn ang="0">
                      <a:pos x="359" y="51"/>
                    </a:cxn>
                    <a:cxn ang="0">
                      <a:pos x="337" y="59"/>
                    </a:cxn>
                    <a:cxn ang="0">
                      <a:pos x="304" y="65"/>
                    </a:cxn>
                    <a:cxn ang="0">
                      <a:pos x="256" y="70"/>
                    </a:cxn>
                    <a:cxn ang="0">
                      <a:pos x="229" y="71"/>
                    </a:cxn>
                    <a:cxn ang="0">
                      <a:pos x="204" y="71"/>
                    </a:cxn>
                    <a:cxn ang="0">
                      <a:pos x="181" y="71"/>
                    </a:cxn>
                    <a:cxn ang="0">
                      <a:pos x="157" y="71"/>
                    </a:cxn>
                    <a:cxn ang="0">
                      <a:pos x="135" y="71"/>
                    </a:cxn>
                    <a:cxn ang="0">
                      <a:pos x="113" y="71"/>
                    </a:cxn>
                    <a:cxn ang="0">
                      <a:pos x="94" y="70"/>
                    </a:cxn>
                    <a:cxn ang="0">
                      <a:pos x="75" y="70"/>
                    </a:cxn>
                    <a:cxn ang="0">
                      <a:pos x="59" y="68"/>
                    </a:cxn>
                    <a:cxn ang="0">
                      <a:pos x="45" y="68"/>
                    </a:cxn>
                    <a:cxn ang="0">
                      <a:pos x="30" y="66"/>
                    </a:cxn>
                    <a:cxn ang="0">
                      <a:pos x="21" y="65"/>
                    </a:cxn>
                    <a:cxn ang="0">
                      <a:pos x="12" y="65"/>
                    </a:cxn>
                    <a:cxn ang="0">
                      <a:pos x="5" y="63"/>
                    </a:cxn>
                    <a:cxn ang="0">
                      <a:pos x="2" y="63"/>
                    </a:cxn>
                    <a:cxn ang="0">
                      <a:pos x="0" y="63"/>
                    </a:cxn>
                    <a:cxn ang="0">
                      <a:pos x="0" y="36"/>
                    </a:cxn>
                    <a:cxn ang="0">
                      <a:pos x="2" y="36"/>
                    </a:cxn>
                    <a:cxn ang="0">
                      <a:pos x="10" y="38"/>
                    </a:cxn>
                    <a:cxn ang="0">
                      <a:pos x="19" y="38"/>
                    </a:cxn>
                    <a:cxn ang="0">
                      <a:pos x="34" y="40"/>
                    </a:cxn>
                    <a:cxn ang="0">
                      <a:pos x="49" y="41"/>
                    </a:cxn>
                    <a:cxn ang="0">
                      <a:pos x="68" y="43"/>
                    </a:cxn>
                    <a:cxn ang="0">
                      <a:pos x="89" y="44"/>
                    </a:cxn>
                    <a:cxn ang="0">
                      <a:pos x="113" y="46"/>
                    </a:cxn>
                    <a:cxn ang="0">
                      <a:pos x="136" y="47"/>
                    </a:cxn>
                    <a:cxn ang="0">
                      <a:pos x="160" y="47"/>
                    </a:cxn>
                    <a:cxn ang="0">
                      <a:pos x="185" y="47"/>
                    </a:cxn>
                    <a:cxn ang="0">
                      <a:pos x="209" y="47"/>
                    </a:cxn>
                    <a:cxn ang="0">
                      <a:pos x="233" y="47"/>
                    </a:cxn>
                    <a:cxn ang="0">
                      <a:pos x="255" y="46"/>
                    </a:cxn>
                    <a:cxn ang="0">
                      <a:pos x="277" y="43"/>
                    </a:cxn>
                    <a:cxn ang="0">
                      <a:pos x="296" y="40"/>
                    </a:cxn>
                    <a:cxn ang="0">
                      <a:pos x="327" y="32"/>
                    </a:cxn>
                    <a:cxn ang="0">
                      <a:pos x="350" y="25"/>
                    </a:cxn>
                    <a:cxn ang="0">
                      <a:pos x="364" y="19"/>
                    </a:cxn>
                    <a:cxn ang="0">
                      <a:pos x="373" y="13"/>
                    </a:cxn>
                    <a:cxn ang="0">
                      <a:pos x="378" y="8"/>
                    </a:cxn>
                    <a:cxn ang="0">
                      <a:pos x="378" y="3"/>
                    </a:cxn>
                    <a:cxn ang="0">
                      <a:pos x="378" y="2"/>
                    </a:cxn>
                    <a:cxn ang="0">
                      <a:pos x="378" y="0"/>
                    </a:cxn>
                  </a:cxnLst>
                  <a:rect l="0" t="0" r="r" b="b"/>
                  <a:pathLst>
                    <a:path w="383" h="71">
                      <a:moveTo>
                        <a:pt x="378" y="0"/>
                      </a:moveTo>
                      <a:lnTo>
                        <a:pt x="383" y="17"/>
                      </a:lnTo>
                      <a:lnTo>
                        <a:pt x="383" y="19"/>
                      </a:lnTo>
                      <a:lnTo>
                        <a:pt x="383" y="25"/>
                      </a:lnTo>
                      <a:lnTo>
                        <a:pt x="381" y="32"/>
                      </a:lnTo>
                      <a:lnTo>
                        <a:pt x="373" y="41"/>
                      </a:lnTo>
                      <a:lnTo>
                        <a:pt x="359" y="51"/>
                      </a:lnTo>
                      <a:lnTo>
                        <a:pt x="337" y="59"/>
                      </a:lnTo>
                      <a:lnTo>
                        <a:pt x="304" y="65"/>
                      </a:lnTo>
                      <a:lnTo>
                        <a:pt x="256" y="70"/>
                      </a:lnTo>
                      <a:lnTo>
                        <a:pt x="229" y="71"/>
                      </a:lnTo>
                      <a:lnTo>
                        <a:pt x="204" y="71"/>
                      </a:lnTo>
                      <a:lnTo>
                        <a:pt x="181" y="71"/>
                      </a:lnTo>
                      <a:lnTo>
                        <a:pt x="157" y="71"/>
                      </a:lnTo>
                      <a:lnTo>
                        <a:pt x="135" y="71"/>
                      </a:lnTo>
                      <a:lnTo>
                        <a:pt x="113" y="71"/>
                      </a:lnTo>
                      <a:lnTo>
                        <a:pt x="94" y="70"/>
                      </a:lnTo>
                      <a:lnTo>
                        <a:pt x="75" y="70"/>
                      </a:lnTo>
                      <a:lnTo>
                        <a:pt x="59" y="68"/>
                      </a:lnTo>
                      <a:lnTo>
                        <a:pt x="45" y="68"/>
                      </a:lnTo>
                      <a:lnTo>
                        <a:pt x="30" y="66"/>
                      </a:lnTo>
                      <a:lnTo>
                        <a:pt x="21" y="65"/>
                      </a:lnTo>
                      <a:lnTo>
                        <a:pt x="12" y="65"/>
                      </a:lnTo>
                      <a:lnTo>
                        <a:pt x="5" y="63"/>
                      </a:lnTo>
                      <a:lnTo>
                        <a:pt x="2" y="63"/>
                      </a:lnTo>
                      <a:lnTo>
                        <a:pt x="0" y="63"/>
                      </a:lnTo>
                      <a:lnTo>
                        <a:pt x="0" y="36"/>
                      </a:lnTo>
                      <a:lnTo>
                        <a:pt x="2" y="36"/>
                      </a:lnTo>
                      <a:lnTo>
                        <a:pt x="10" y="38"/>
                      </a:lnTo>
                      <a:lnTo>
                        <a:pt x="19" y="38"/>
                      </a:lnTo>
                      <a:lnTo>
                        <a:pt x="34" y="40"/>
                      </a:lnTo>
                      <a:lnTo>
                        <a:pt x="49" y="41"/>
                      </a:lnTo>
                      <a:lnTo>
                        <a:pt x="68" y="43"/>
                      </a:lnTo>
                      <a:lnTo>
                        <a:pt x="89" y="44"/>
                      </a:lnTo>
                      <a:lnTo>
                        <a:pt x="113" y="46"/>
                      </a:lnTo>
                      <a:lnTo>
                        <a:pt x="136" y="47"/>
                      </a:lnTo>
                      <a:lnTo>
                        <a:pt x="160" y="47"/>
                      </a:lnTo>
                      <a:lnTo>
                        <a:pt x="185" y="47"/>
                      </a:lnTo>
                      <a:lnTo>
                        <a:pt x="209" y="47"/>
                      </a:lnTo>
                      <a:lnTo>
                        <a:pt x="233" y="47"/>
                      </a:lnTo>
                      <a:lnTo>
                        <a:pt x="255" y="46"/>
                      </a:lnTo>
                      <a:lnTo>
                        <a:pt x="277" y="43"/>
                      </a:lnTo>
                      <a:lnTo>
                        <a:pt x="296" y="40"/>
                      </a:lnTo>
                      <a:lnTo>
                        <a:pt x="327" y="32"/>
                      </a:lnTo>
                      <a:lnTo>
                        <a:pt x="350" y="25"/>
                      </a:lnTo>
                      <a:lnTo>
                        <a:pt x="364" y="19"/>
                      </a:lnTo>
                      <a:lnTo>
                        <a:pt x="373" y="13"/>
                      </a:lnTo>
                      <a:lnTo>
                        <a:pt x="378" y="8"/>
                      </a:lnTo>
                      <a:lnTo>
                        <a:pt x="378" y="3"/>
                      </a:lnTo>
                      <a:lnTo>
                        <a:pt x="378" y="2"/>
                      </a:lnTo>
                      <a:lnTo>
                        <a:pt x="378" y="0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2" name="Freeform 727"/>
                <p:cNvSpPr>
                  <a:spLocks/>
                </p:cNvSpPr>
                <p:nvPr/>
              </p:nvSpPr>
              <p:spPr bwMode="auto">
                <a:xfrm>
                  <a:off x="4079" y="1455"/>
                  <a:ext cx="274" cy="233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0" y="446"/>
                    </a:cxn>
                    <a:cxn ang="0">
                      <a:pos x="0" y="468"/>
                    </a:cxn>
                    <a:cxn ang="0">
                      <a:pos x="24" y="468"/>
                    </a:cxn>
                    <a:cxn ang="0">
                      <a:pos x="493" y="468"/>
                    </a:cxn>
                    <a:cxn ang="0">
                      <a:pos x="515" y="463"/>
                    </a:cxn>
                    <a:cxn ang="0">
                      <a:pos x="548" y="446"/>
                    </a:cxn>
                    <a:cxn ang="0">
                      <a:pos x="548" y="22"/>
                    </a:cxn>
                    <a:cxn ang="0">
                      <a:pos x="524" y="0"/>
                    </a:cxn>
                    <a:cxn ang="0">
                      <a:pos x="524" y="0"/>
                    </a:cxn>
                    <a:cxn ang="0">
                      <a:pos x="24" y="0"/>
                    </a:cxn>
                    <a:cxn ang="0">
                      <a:pos x="0" y="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548" h="468">
                      <a:moveTo>
                        <a:pt x="0" y="22"/>
                      </a:moveTo>
                      <a:lnTo>
                        <a:pt x="0" y="446"/>
                      </a:lnTo>
                      <a:lnTo>
                        <a:pt x="0" y="468"/>
                      </a:lnTo>
                      <a:lnTo>
                        <a:pt x="24" y="468"/>
                      </a:lnTo>
                      <a:lnTo>
                        <a:pt x="493" y="468"/>
                      </a:lnTo>
                      <a:lnTo>
                        <a:pt x="515" y="463"/>
                      </a:lnTo>
                      <a:lnTo>
                        <a:pt x="548" y="446"/>
                      </a:lnTo>
                      <a:lnTo>
                        <a:pt x="548" y="22"/>
                      </a:lnTo>
                      <a:lnTo>
                        <a:pt x="524" y="0"/>
                      </a:lnTo>
                      <a:lnTo>
                        <a:pt x="524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" name="Rectangle 728"/>
                <p:cNvSpPr>
                  <a:spLocks noChangeArrowheads="1"/>
                </p:cNvSpPr>
                <p:nvPr/>
              </p:nvSpPr>
              <p:spPr bwMode="auto">
                <a:xfrm>
                  <a:off x="4091" y="1466"/>
                  <a:ext cx="250" cy="211"/>
                </a:xfrm>
                <a:prstGeom prst="rect">
                  <a:avLst/>
                </a:prstGeom>
                <a:solidFill>
                  <a:srgbClr val="EDEDB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" name="Freeform 729"/>
                <p:cNvSpPr>
                  <a:spLocks/>
                </p:cNvSpPr>
                <p:nvPr/>
              </p:nvSpPr>
              <p:spPr bwMode="auto">
                <a:xfrm>
                  <a:off x="4330" y="1462"/>
                  <a:ext cx="57" cy="220"/>
                </a:xfrm>
                <a:custGeom>
                  <a:avLst/>
                  <a:gdLst/>
                  <a:ahLst/>
                  <a:cxnLst>
                    <a:cxn ang="0">
                      <a:pos x="51" y="432"/>
                    </a:cxn>
                    <a:cxn ang="0">
                      <a:pos x="92" y="424"/>
                    </a:cxn>
                    <a:cxn ang="0">
                      <a:pos x="105" y="419"/>
                    </a:cxn>
                    <a:cxn ang="0">
                      <a:pos x="105" y="406"/>
                    </a:cxn>
                    <a:cxn ang="0">
                      <a:pos x="114" y="154"/>
                    </a:cxn>
                    <a:cxn ang="0">
                      <a:pos x="114" y="149"/>
                    </a:cxn>
                    <a:cxn ang="0">
                      <a:pos x="112" y="144"/>
                    </a:cxn>
                    <a:cxn ang="0">
                      <a:pos x="45" y="0"/>
                    </a:cxn>
                    <a:cxn ang="0">
                      <a:pos x="0" y="8"/>
                    </a:cxn>
                    <a:cxn ang="0">
                      <a:pos x="0" y="432"/>
                    </a:cxn>
                    <a:cxn ang="0">
                      <a:pos x="2" y="441"/>
                    </a:cxn>
                    <a:cxn ang="0">
                      <a:pos x="51" y="432"/>
                    </a:cxn>
                  </a:cxnLst>
                  <a:rect l="0" t="0" r="r" b="b"/>
                  <a:pathLst>
                    <a:path w="114" h="441">
                      <a:moveTo>
                        <a:pt x="51" y="432"/>
                      </a:moveTo>
                      <a:lnTo>
                        <a:pt x="92" y="424"/>
                      </a:lnTo>
                      <a:lnTo>
                        <a:pt x="105" y="419"/>
                      </a:lnTo>
                      <a:lnTo>
                        <a:pt x="105" y="406"/>
                      </a:lnTo>
                      <a:lnTo>
                        <a:pt x="114" y="154"/>
                      </a:lnTo>
                      <a:lnTo>
                        <a:pt x="114" y="149"/>
                      </a:lnTo>
                      <a:lnTo>
                        <a:pt x="112" y="144"/>
                      </a:lnTo>
                      <a:lnTo>
                        <a:pt x="45" y="0"/>
                      </a:lnTo>
                      <a:lnTo>
                        <a:pt x="0" y="8"/>
                      </a:lnTo>
                      <a:lnTo>
                        <a:pt x="0" y="432"/>
                      </a:lnTo>
                      <a:lnTo>
                        <a:pt x="2" y="441"/>
                      </a:lnTo>
                      <a:lnTo>
                        <a:pt x="51" y="4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" name="Freeform 730"/>
                <p:cNvSpPr>
                  <a:spLocks/>
                </p:cNvSpPr>
                <p:nvPr/>
              </p:nvSpPr>
              <p:spPr bwMode="auto">
                <a:xfrm>
                  <a:off x="4341" y="1466"/>
                  <a:ext cx="34" cy="2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8" y="146"/>
                    </a:cxn>
                    <a:cxn ang="0">
                      <a:pos x="59" y="397"/>
                    </a:cxn>
                    <a:cxn ang="0">
                      <a:pos x="4" y="40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8" h="408">
                      <a:moveTo>
                        <a:pt x="0" y="0"/>
                      </a:moveTo>
                      <a:lnTo>
                        <a:pt x="68" y="146"/>
                      </a:lnTo>
                      <a:lnTo>
                        <a:pt x="59" y="397"/>
                      </a:lnTo>
                      <a:lnTo>
                        <a:pt x="4" y="40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" name="Freeform 731"/>
                <p:cNvSpPr>
                  <a:spLocks/>
                </p:cNvSpPr>
                <p:nvPr/>
              </p:nvSpPr>
              <p:spPr bwMode="auto">
                <a:xfrm>
                  <a:off x="4096" y="1486"/>
                  <a:ext cx="222" cy="172"/>
                </a:xfrm>
                <a:custGeom>
                  <a:avLst/>
                  <a:gdLst/>
                  <a:ahLst/>
                  <a:cxnLst>
                    <a:cxn ang="0">
                      <a:pos x="444" y="67"/>
                    </a:cxn>
                    <a:cxn ang="0">
                      <a:pos x="444" y="62"/>
                    </a:cxn>
                    <a:cxn ang="0">
                      <a:pos x="446" y="53"/>
                    </a:cxn>
                    <a:cxn ang="0">
                      <a:pos x="443" y="38"/>
                    </a:cxn>
                    <a:cxn ang="0">
                      <a:pos x="435" y="24"/>
                    </a:cxn>
                    <a:cxn ang="0">
                      <a:pos x="428" y="18"/>
                    </a:cxn>
                    <a:cxn ang="0">
                      <a:pos x="422" y="13"/>
                    </a:cxn>
                    <a:cxn ang="0">
                      <a:pos x="416" y="10"/>
                    </a:cxn>
                    <a:cxn ang="0">
                      <a:pos x="408" y="7"/>
                    </a:cxn>
                    <a:cxn ang="0">
                      <a:pos x="398" y="4"/>
                    </a:cxn>
                    <a:cxn ang="0">
                      <a:pos x="389" y="2"/>
                    </a:cxn>
                    <a:cxn ang="0">
                      <a:pos x="378" y="0"/>
                    </a:cxn>
                    <a:cxn ang="0">
                      <a:pos x="367" y="0"/>
                    </a:cxn>
                    <a:cxn ang="0">
                      <a:pos x="65" y="0"/>
                    </a:cxn>
                    <a:cxn ang="0">
                      <a:pos x="56" y="2"/>
                    </a:cxn>
                    <a:cxn ang="0">
                      <a:pos x="44" y="5"/>
                    </a:cxn>
                    <a:cxn ang="0">
                      <a:pos x="35" y="10"/>
                    </a:cxn>
                    <a:cxn ang="0">
                      <a:pos x="26" y="16"/>
                    </a:cxn>
                    <a:cxn ang="0">
                      <a:pos x="16" y="26"/>
                    </a:cxn>
                    <a:cxn ang="0">
                      <a:pos x="10" y="35"/>
                    </a:cxn>
                    <a:cxn ang="0">
                      <a:pos x="5" y="48"/>
                    </a:cxn>
                    <a:cxn ang="0">
                      <a:pos x="3" y="62"/>
                    </a:cxn>
                    <a:cxn ang="0">
                      <a:pos x="0" y="286"/>
                    </a:cxn>
                    <a:cxn ang="0">
                      <a:pos x="2" y="282"/>
                    </a:cxn>
                    <a:cxn ang="0">
                      <a:pos x="0" y="289"/>
                    </a:cxn>
                    <a:cxn ang="0">
                      <a:pos x="0" y="299"/>
                    </a:cxn>
                    <a:cxn ang="0">
                      <a:pos x="3" y="310"/>
                    </a:cxn>
                    <a:cxn ang="0">
                      <a:pos x="10" y="319"/>
                    </a:cxn>
                    <a:cxn ang="0">
                      <a:pos x="14" y="326"/>
                    </a:cxn>
                    <a:cxn ang="0">
                      <a:pos x="21" y="330"/>
                    </a:cxn>
                    <a:cxn ang="0">
                      <a:pos x="29" y="334"/>
                    </a:cxn>
                    <a:cxn ang="0">
                      <a:pos x="37" y="337"/>
                    </a:cxn>
                    <a:cxn ang="0">
                      <a:pos x="44" y="340"/>
                    </a:cxn>
                    <a:cxn ang="0">
                      <a:pos x="54" y="342"/>
                    </a:cxn>
                    <a:cxn ang="0">
                      <a:pos x="65" y="343"/>
                    </a:cxn>
                    <a:cxn ang="0">
                      <a:pos x="76" y="343"/>
                    </a:cxn>
                    <a:cxn ang="0">
                      <a:pos x="370" y="343"/>
                    </a:cxn>
                    <a:cxn ang="0">
                      <a:pos x="381" y="342"/>
                    </a:cxn>
                    <a:cxn ang="0">
                      <a:pos x="394" y="340"/>
                    </a:cxn>
                    <a:cxn ang="0">
                      <a:pos x="405" y="335"/>
                    </a:cxn>
                    <a:cxn ang="0">
                      <a:pos x="416" y="329"/>
                    </a:cxn>
                    <a:cxn ang="0">
                      <a:pos x="427" y="321"/>
                    </a:cxn>
                    <a:cxn ang="0">
                      <a:pos x="435" y="310"/>
                    </a:cxn>
                    <a:cxn ang="0">
                      <a:pos x="439" y="297"/>
                    </a:cxn>
                    <a:cxn ang="0">
                      <a:pos x="441" y="282"/>
                    </a:cxn>
                    <a:cxn ang="0">
                      <a:pos x="441" y="231"/>
                    </a:cxn>
                    <a:cxn ang="0">
                      <a:pos x="443" y="158"/>
                    </a:cxn>
                    <a:cxn ang="0">
                      <a:pos x="444" y="92"/>
                    </a:cxn>
                    <a:cxn ang="0">
                      <a:pos x="444" y="62"/>
                    </a:cxn>
                    <a:cxn ang="0">
                      <a:pos x="444" y="67"/>
                    </a:cxn>
                  </a:cxnLst>
                  <a:rect l="0" t="0" r="r" b="b"/>
                  <a:pathLst>
                    <a:path w="446" h="343">
                      <a:moveTo>
                        <a:pt x="444" y="67"/>
                      </a:moveTo>
                      <a:lnTo>
                        <a:pt x="444" y="62"/>
                      </a:lnTo>
                      <a:lnTo>
                        <a:pt x="446" y="53"/>
                      </a:lnTo>
                      <a:lnTo>
                        <a:pt x="443" y="38"/>
                      </a:lnTo>
                      <a:lnTo>
                        <a:pt x="435" y="24"/>
                      </a:lnTo>
                      <a:lnTo>
                        <a:pt x="428" y="18"/>
                      </a:lnTo>
                      <a:lnTo>
                        <a:pt x="422" y="13"/>
                      </a:lnTo>
                      <a:lnTo>
                        <a:pt x="416" y="10"/>
                      </a:lnTo>
                      <a:lnTo>
                        <a:pt x="408" y="7"/>
                      </a:lnTo>
                      <a:lnTo>
                        <a:pt x="398" y="4"/>
                      </a:lnTo>
                      <a:lnTo>
                        <a:pt x="389" y="2"/>
                      </a:lnTo>
                      <a:lnTo>
                        <a:pt x="378" y="0"/>
                      </a:lnTo>
                      <a:lnTo>
                        <a:pt x="367" y="0"/>
                      </a:lnTo>
                      <a:lnTo>
                        <a:pt x="65" y="0"/>
                      </a:lnTo>
                      <a:lnTo>
                        <a:pt x="56" y="2"/>
                      </a:lnTo>
                      <a:lnTo>
                        <a:pt x="44" y="5"/>
                      </a:lnTo>
                      <a:lnTo>
                        <a:pt x="35" y="10"/>
                      </a:lnTo>
                      <a:lnTo>
                        <a:pt x="26" y="16"/>
                      </a:lnTo>
                      <a:lnTo>
                        <a:pt x="16" y="26"/>
                      </a:lnTo>
                      <a:lnTo>
                        <a:pt x="10" y="35"/>
                      </a:lnTo>
                      <a:lnTo>
                        <a:pt x="5" y="48"/>
                      </a:lnTo>
                      <a:lnTo>
                        <a:pt x="3" y="62"/>
                      </a:lnTo>
                      <a:lnTo>
                        <a:pt x="0" y="286"/>
                      </a:lnTo>
                      <a:lnTo>
                        <a:pt x="2" y="282"/>
                      </a:lnTo>
                      <a:lnTo>
                        <a:pt x="0" y="289"/>
                      </a:lnTo>
                      <a:lnTo>
                        <a:pt x="0" y="299"/>
                      </a:lnTo>
                      <a:lnTo>
                        <a:pt x="3" y="310"/>
                      </a:lnTo>
                      <a:lnTo>
                        <a:pt x="10" y="319"/>
                      </a:lnTo>
                      <a:lnTo>
                        <a:pt x="14" y="326"/>
                      </a:lnTo>
                      <a:lnTo>
                        <a:pt x="21" y="330"/>
                      </a:lnTo>
                      <a:lnTo>
                        <a:pt x="29" y="334"/>
                      </a:lnTo>
                      <a:lnTo>
                        <a:pt x="37" y="337"/>
                      </a:lnTo>
                      <a:lnTo>
                        <a:pt x="44" y="340"/>
                      </a:lnTo>
                      <a:lnTo>
                        <a:pt x="54" y="342"/>
                      </a:lnTo>
                      <a:lnTo>
                        <a:pt x="65" y="343"/>
                      </a:lnTo>
                      <a:lnTo>
                        <a:pt x="76" y="343"/>
                      </a:lnTo>
                      <a:lnTo>
                        <a:pt x="370" y="343"/>
                      </a:lnTo>
                      <a:lnTo>
                        <a:pt x="381" y="342"/>
                      </a:lnTo>
                      <a:lnTo>
                        <a:pt x="394" y="340"/>
                      </a:lnTo>
                      <a:lnTo>
                        <a:pt x="405" y="335"/>
                      </a:lnTo>
                      <a:lnTo>
                        <a:pt x="416" y="329"/>
                      </a:lnTo>
                      <a:lnTo>
                        <a:pt x="427" y="321"/>
                      </a:lnTo>
                      <a:lnTo>
                        <a:pt x="435" y="310"/>
                      </a:lnTo>
                      <a:lnTo>
                        <a:pt x="439" y="297"/>
                      </a:lnTo>
                      <a:lnTo>
                        <a:pt x="441" y="282"/>
                      </a:lnTo>
                      <a:lnTo>
                        <a:pt x="441" y="231"/>
                      </a:lnTo>
                      <a:lnTo>
                        <a:pt x="443" y="158"/>
                      </a:lnTo>
                      <a:lnTo>
                        <a:pt x="444" y="92"/>
                      </a:lnTo>
                      <a:lnTo>
                        <a:pt x="444" y="62"/>
                      </a:lnTo>
                      <a:lnTo>
                        <a:pt x="444" y="6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7" name="Freeform 732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194" cy="14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70" y="0"/>
                    </a:cxn>
                    <a:cxn ang="0">
                      <a:pos x="109" y="0"/>
                    </a:cxn>
                    <a:cxn ang="0">
                      <a:pos x="160" y="0"/>
                    </a:cxn>
                    <a:cxn ang="0">
                      <a:pos x="213" y="0"/>
                    </a:cxn>
                    <a:cxn ang="0">
                      <a:pos x="265" y="0"/>
                    </a:cxn>
                    <a:cxn ang="0">
                      <a:pos x="310" y="0"/>
                    </a:cxn>
                    <a:cxn ang="0">
                      <a:pos x="338" y="0"/>
                    </a:cxn>
                    <a:cxn ang="0">
                      <a:pos x="360" y="4"/>
                    </a:cxn>
                    <a:cxn ang="0">
                      <a:pos x="384" y="22"/>
                    </a:cxn>
                    <a:cxn ang="0">
                      <a:pos x="387" y="232"/>
                    </a:cxn>
                    <a:cxn ang="0">
                      <a:pos x="384" y="252"/>
                    </a:cxn>
                    <a:cxn ang="0">
                      <a:pos x="381" y="270"/>
                    </a:cxn>
                    <a:cxn ang="0">
                      <a:pos x="357" y="282"/>
                    </a:cxn>
                    <a:cxn ang="0">
                      <a:pos x="343" y="284"/>
                    </a:cxn>
                    <a:cxn ang="0">
                      <a:pos x="333" y="284"/>
                    </a:cxn>
                    <a:cxn ang="0">
                      <a:pos x="308" y="284"/>
                    </a:cxn>
                    <a:cxn ang="0">
                      <a:pos x="270" y="284"/>
                    </a:cxn>
                    <a:cxn ang="0">
                      <a:pos x="226" y="284"/>
                    </a:cxn>
                    <a:cxn ang="0">
                      <a:pos x="160" y="281"/>
                    </a:cxn>
                    <a:cxn ang="0">
                      <a:pos x="98" y="275"/>
                    </a:cxn>
                    <a:cxn ang="0">
                      <a:pos x="52" y="270"/>
                    </a:cxn>
                    <a:cxn ang="0">
                      <a:pos x="30" y="262"/>
                    </a:cxn>
                    <a:cxn ang="0">
                      <a:pos x="19" y="235"/>
                    </a:cxn>
                    <a:cxn ang="0">
                      <a:pos x="11" y="25"/>
                    </a:cxn>
                    <a:cxn ang="0">
                      <a:pos x="0" y="27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27" y="6"/>
                    </a:cxn>
                    <a:cxn ang="0">
                      <a:pos x="44" y="0"/>
                    </a:cxn>
                  </a:cxnLst>
                  <a:rect l="0" t="0" r="r" b="b"/>
                  <a:pathLst>
                    <a:path w="387" h="284">
                      <a:moveTo>
                        <a:pt x="44" y="0"/>
                      </a:moveTo>
                      <a:lnTo>
                        <a:pt x="48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9" y="0"/>
                      </a:lnTo>
                      <a:lnTo>
                        <a:pt x="109" y="0"/>
                      </a:lnTo>
                      <a:lnTo>
                        <a:pt x="134" y="0"/>
                      </a:lnTo>
                      <a:lnTo>
                        <a:pt x="160" y="0"/>
                      </a:lnTo>
                      <a:lnTo>
                        <a:pt x="186" y="0"/>
                      </a:lnTo>
                      <a:lnTo>
                        <a:pt x="213" y="0"/>
                      </a:lnTo>
                      <a:lnTo>
                        <a:pt x="240" y="0"/>
                      </a:lnTo>
                      <a:lnTo>
                        <a:pt x="265" y="0"/>
                      </a:lnTo>
                      <a:lnTo>
                        <a:pt x="289" y="0"/>
                      </a:lnTo>
                      <a:lnTo>
                        <a:pt x="310" y="0"/>
                      </a:lnTo>
                      <a:lnTo>
                        <a:pt x="325" y="0"/>
                      </a:lnTo>
                      <a:lnTo>
                        <a:pt x="338" y="0"/>
                      </a:lnTo>
                      <a:lnTo>
                        <a:pt x="344" y="0"/>
                      </a:lnTo>
                      <a:lnTo>
                        <a:pt x="360" y="4"/>
                      </a:lnTo>
                      <a:lnTo>
                        <a:pt x="374" y="12"/>
                      </a:lnTo>
                      <a:lnTo>
                        <a:pt x="384" y="22"/>
                      </a:lnTo>
                      <a:lnTo>
                        <a:pt x="387" y="27"/>
                      </a:lnTo>
                      <a:lnTo>
                        <a:pt x="387" y="232"/>
                      </a:lnTo>
                      <a:lnTo>
                        <a:pt x="385" y="243"/>
                      </a:lnTo>
                      <a:lnTo>
                        <a:pt x="384" y="252"/>
                      </a:lnTo>
                      <a:lnTo>
                        <a:pt x="382" y="262"/>
                      </a:lnTo>
                      <a:lnTo>
                        <a:pt x="381" y="270"/>
                      </a:lnTo>
                      <a:lnTo>
                        <a:pt x="368" y="278"/>
                      </a:lnTo>
                      <a:lnTo>
                        <a:pt x="357" y="282"/>
                      </a:lnTo>
                      <a:lnTo>
                        <a:pt x="346" y="284"/>
                      </a:lnTo>
                      <a:lnTo>
                        <a:pt x="343" y="284"/>
                      </a:lnTo>
                      <a:lnTo>
                        <a:pt x="340" y="284"/>
                      </a:lnTo>
                      <a:lnTo>
                        <a:pt x="333" y="284"/>
                      </a:lnTo>
                      <a:lnTo>
                        <a:pt x="322" y="284"/>
                      </a:lnTo>
                      <a:lnTo>
                        <a:pt x="308" y="284"/>
                      </a:lnTo>
                      <a:lnTo>
                        <a:pt x="291" y="284"/>
                      </a:lnTo>
                      <a:lnTo>
                        <a:pt x="270" y="284"/>
                      </a:lnTo>
                      <a:lnTo>
                        <a:pt x="250" y="284"/>
                      </a:lnTo>
                      <a:lnTo>
                        <a:pt x="226" y="284"/>
                      </a:lnTo>
                      <a:lnTo>
                        <a:pt x="193" y="282"/>
                      </a:lnTo>
                      <a:lnTo>
                        <a:pt x="160" y="281"/>
                      </a:lnTo>
                      <a:lnTo>
                        <a:pt x="128" y="278"/>
                      </a:lnTo>
                      <a:lnTo>
                        <a:pt x="98" y="275"/>
                      </a:lnTo>
                      <a:lnTo>
                        <a:pt x="73" y="273"/>
                      </a:lnTo>
                      <a:lnTo>
                        <a:pt x="52" y="270"/>
                      </a:lnTo>
                      <a:lnTo>
                        <a:pt x="38" y="265"/>
                      </a:lnTo>
                      <a:lnTo>
                        <a:pt x="30" y="262"/>
                      </a:lnTo>
                      <a:lnTo>
                        <a:pt x="27" y="259"/>
                      </a:lnTo>
                      <a:lnTo>
                        <a:pt x="19" y="235"/>
                      </a:lnTo>
                      <a:lnTo>
                        <a:pt x="13" y="166"/>
                      </a:lnTo>
                      <a:lnTo>
                        <a:pt x="11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11" y="12"/>
                      </a:lnTo>
                      <a:lnTo>
                        <a:pt x="27" y="6"/>
                      </a:lnTo>
                      <a:lnTo>
                        <a:pt x="40" y="1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8" name="Freeform 733"/>
                <p:cNvSpPr>
                  <a:spLocks/>
                </p:cNvSpPr>
                <p:nvPr/>
              </p:nvSpPr>
              <p:spPr bwMode="auto">
                <a:xfrm>
                  <a:off x="4109" y="1504"/>
                  <a:ext cx="6" cy="12"/>
                </a:xfrm>
                <a:custGeom>
                  <a:avLst/>
                  <a:gdLst/>
                  <a:ahLst/>
                  <a:cxnLst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2" y="18"/>
                    </a:cxn>
                    <a:cxn ang="0">
                      <a:pos x="3" y="10"/>
                    </a:cxn>
                    <a:cxn ang="0">
                      <a:pos x="6" y="5"/>
                    </a:cxn>
                    <a:cxn ang="0">
                      <a:pos x="11" y="0"/>
                    </a:cxn>
                    <a:cxn ang="0">
                      <a:pos x="0" y="25"/>
                    </a:cxn>
                  </a:cxnLst>
                  <a:rect l="0" t="0" r="r" b="b"/>
                  <a:pathLst>
                    <a:path w="11" h="25">
                      <a:moveTo>
                        <a:pt x="0" y="25"/>
                      </a:move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2" y="18"/>
                      </a:lnTo>
                      <a:lnTo>
                        <a:pt x="3" y="10"/>
                      </a:lnTo>
                      <a:lnTo>
                        <a:pt x="6" y="5"/>
                      </a:lnTo>
                      <a:lnTo>
                        <a:pt x="11" y="0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rgbClr val="E5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9" name="Freeform 734"/>
                <p:cNvSpPr>
                  <a:spLocks/>
                </p:cNvSpPr>
                <p:nvPr/>
              </p:nvSpPr>
              <p:spPr bwMode="auto">
                <a:xfrm>
                  <a:off x="4109" y="1497"/>
                  <a:ext cx="197" cy="142"/>
                </a:xfrm>
                <a:custGeom>
                  <a:avLst/>
                  <a:gdLst/>
                  <a:ahLst/>
                  <a:cxnLst>
                    <a:cxn ang="0">
                      <a:pos x="384" y="36"/>
                    </a:cxn>
                    <a:cxn ang="0">
                      <a:pos x="360" y="18"/>
                    </a:cxn>
                    <a:cxn ang="0">
                      <a:pos x="338" y="14"/>
                    </a:cxn>
                    <a:cxn ang="0">
                      <a:pos x="310" y="14"/>
                    </a:cxn>
                    <a:cxn ang="0">
                      <a:pos x="265" y="14"/>
                    </a:cxn>
                    <a:cxn ang="0">
                      <a:pos x="213" y="14"/>
                    </a:cxn>
                    <a:cxn ang="0">
                      <a:pos x="160" y="14"/>
                    </a:cxn>
                    <a:cxn ang="0">
                      <a:pos x="109" y="14"/>
                    </a:cxn>
                    <a:cxn ang="0">
                      <a:pos x="70" y="14"/>
                    </a:cxn>
                    <a:cxn ang="0">
                      <a:pos x="48" y="14"/>
                    </a:cxn>
                    <a:cxn ang="0">
                      <a:pos x="40" y="15"/>
                    </a:cxn>
                    <a:cxn ang="0">
                      <a:pos x="11" y="26"/>
                    </a:cxn>
                    <a:cxn ang="0">
                      <a:pos x="11" y="12"/>
                    </a:cxn>
                    <a:cxn ang="0">
                      <a:pos x="29" y="1"/>
                    </a:cxn>
                    <a:cxn ang="0">
                      <a:pos x="38" y="0"/>
                    </a:cxn>
                    <a:cxn ang="0">
                      <a:pos x="49" y="0"/>
                    </a:cxn>
                    <a:cxn ang="0">
                      <a:pos x="76" y="0"/>
                    </a:cxn>
                    <a:cxn ang="0">
                      <a:pos x="117" y="0"/>
                    </a:cxn>
                    <a:cxn ang="0">
                      <a:pos x="164" y="0"/>
                    </a:cxn>
                    <a:cxn ang="0">
                      <a:pos x="216" y="0"/>
                    </a:cxn>
                    <a:cxn ang="0">
                      <a:pos x="265" y="0"/>
                    </a:cxn>
                    <a:cxn ang="0">
                      <a:pos x="308" y="0"/>
                    </a:cxn>
                    <a:cxn ang="0">
                      <a:pos x="340" y="0"/>
                    </a:cxn>
                    <a:cxn ang="0">
                      <a:pos x="376" y="6"/>
                    </a:cxn>
                    <a:cxn ang="0">
                      <a:pos x="392" y="18"/>
                    </a:cxn>
                    <a:cxn ang="0">
                      <a:pos x="395" y="33"/>
                    </a:cxn>
                    <a:cxn ang="0">
                      <a:pos x="395" y="39"/>
                    </a:cxn>
                    <a:cxn ang="0">
                      <a:pos x="393" y="134"/>
                    </a:cxn>
                    <a:cxn ang="0">
                      <a:pos x="392" y="259"/>
                    </a:cxn>
                    <a:cxn ang="0">
                      <a:pos x="389" y="273"/>
                    </a:cxn>
                    <a:cxn ang="0">
                      <a:pos x="381" y="284"/>
                    </a:cxn>
                    <a:cxn ang="0">
                      <a:pos x="384" y="266"/>
                    </a:cxn>
                    <a:cxn ang="0">
                      <a:pos x="387" y="246"/>
                    </a:cxn>
                  </a:cxnLst>
                  <a:rect l="0" t="0" r="r" b="b"/>
                  <a:pathLst>
                    <a:path w="395" h="284">
                      <a:moveTo>
                        <a:pt x="387" y="41"/>
                      </a:moveTo>
                      <a:lnTo>
                        <a:pt x="384" y="36"/>
                      </a:lnTo>
                      <a:lnTo>
                        <a:pt x="374" y="26"/>
                      </a:lnTo>
                      <a:lnTo>
                        <a:pt x="360" y="18"/>
                      </a:lnTo>
                      <a:lnTo>
                        <a:pt x="344" y="14"/>
                      </a:lnTo>
                      <a:lnTo>
                        <a:pt x="338" y="14"/>
                      </a:lnTo>
                      <a:lnTo>
                        <a:pt x="325" y="14"/>
                      </a:lnTo>
                      <a:lnTo>
                        <a:pt x="310" y="14"/>
                      </a:lnTo>
                      <a:lnTo>
                        <a:pt x="289" y="14"/>
                      </a:lnTo>
                      <a:lnTo>
                        <a:pt x="265" y="14"/>
                      </a:lnTo>
                      <a:lnTo>
                        <a:pt x="240" y="14"/>
                      </a:lnTo>
                      <a:lnTo>
                        <a:pt x="213" y="14"/>
                      </a:lnTo>
                      <a:lnTo>
                        <a:pt x="186" y="14"/>
                      </a:lnTo>
                      <a:lnTo>
                        <a:pt x="160" y="14"/>
                      </a:lnTo>
                      <a:lnTo>
                        <a:pt x="134" y="14"/>
                      </a:lnTo>
                      <a:lnTo>
                        <a:pt x="109" y="14"/>
                      </a:lnTo>
                      <a:lnTo>
                        <a:pt x="89" y="14"/>
                      </a:lnTo>
                      <a:lnTo>
                        <a:pt x="70" y="14"/>
                      </a:lnTo>
                      <a:lnTo>
                        <a:pt x="57" y="14"/>
                      </a:lnTo>
                      <a:lnTo>
                        <a:pt x="48" y="14"/>
                      </a:lnTo>
                      <a:lnTo>
                        <a:pt x="44" y="14"/>
                      </a:lnTo>
                      <a:lnTo>
                        <a:pt x="40" y="15"/>
                      </a:lnTo>
                      <a:lnTo>
                        <a:pt x="27" y="20"/>
                      </a:lnTo>
                      <a:lnTo>
                        <a:pt x="11" y="26"/>
                      </a:lnTo>
                      <a:lnTo>
                        <a:pt x="0" y="37"/>
                      </a:lnTo>
                      <a:lnTo>
                        <a:pt x="11" y="12"/>
                      </a:lnTo>
                      <a:lnTo>
                        <a:pt x="21" y="6"/>
                      </a:lnTo>
                      <a:lnTo>
                        <a:pt x="29" y="1"/>
                      </a:lnTo>
                      <a:lnTo>
                        <a:pt x="35" y="0"/>
                      </a:lnTo>
                      <a:lnTo>
                        <a:pt x="38" y="0"/>
                      </a:lnTo>
                      <a:lnTo>
                        <a:pt x="41" y="0"/>
                      </a:lnTo>
                      <a:lnTo>
                        <a:pt x="49" y="0"/>
                      </a:lnTo>
                      <a:lnTo>
                        <a:pt x="60" y="0"/>
                      </a:lnTo>
                      <a:lnTo>
                        <a:pt x="76" y="0"/>
                      </a:lnTo>
                      <a:lnTo>
                        <a:pt x="95" y="0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4" y="0"/>
                      </a:lnTo>
                      <a:lnTo>
                        <a:pt x="190" y="0"/>
                      </a:lnTo>
                      <a:lnTo>
                        <a:pt x="216" y="0"/>
                      </a:lnTo>
                      <a:lnTo>
                        <a:pt x="242" y="0"/>
                      </a:lnTo>
                      <a:lnTo>
                        <a:pt x="265" y="0"/>
                      </a:lnTo>
                      <a:lnTo>
                        <a:pt x="288" y="0"/>
                      </a:lnTo>
                      <a:lnTo>
                        <a:pt x="308" y="0"/>
                      </a:lnTo>
                      <a:lnTo>
                        <a:pt x="325" y="0"/>
                      </a:lnTo>
                      <a:lnTo>
                        <a:pt x="340" y="0"/>
                      </a:lnTo>
                      <a:lnTo>
                        <a:pt x="360" y="1"/>
                      </a:lnTo>
                      <a:lnTo>
                        <a:pt x="376" y="6"/>
                      </a:lnTo>
                      <a:lnTo>
                        <a:pt x="385" y="12"/>
                      </a:lnTo>
                      <a:lnTo>
                        <a:pt x="392" y="18"/>
                      </a:lnTo>
                      <a:lnTo>
                        <a:pt x="395" y="26"/>
                      </a:lnTo>
                      <a:lnTo>
                        <a:pt x="395" y="33"/>
                      </a:lnTo>
                      <a:lnTo>
                        <a:pt x="395" y="37"/>
                      </a:lnTo>
                      <a:lnTo>
                        <a:pt x="395" y="39"/>
                      </a:lnTo>
                      <a:lnTo>
                        <a:pt x="395" y="67"/>
                      </a:lnTo>
                      <a:lnTo>
                        <a:pt x="393" y="134"/>
                      </a:lnTo>
                      <a:lnTo>
                        <a:pt x="392" y="208"/>
                      </a:lnTo>
                      <a:lnTo>
                        <a:pt x="392" y="259"/>
                      </a:lnTo>
                      <a:lnTo>
                        <a:pt x="390" y="266"/>
                      </a:lnTo>
                      <a:lnTo>
                        <a:pt x="389" y="273"/>
                      </a:lnTo>
                      <a:lnTo>
                        <a:pt x="385" y="279"/>
                      </a:lnTo>
                      <a:lnTo>
                        <a:pt x="381" y="284"/>
                      </a:lnTo>
                      <a:lnTo>
                        <a:pt x="382" y="276"/>
                      </a:lnTo>
                      <a:lnTo>
                        <a:pt x="384" y="266"/>
                      </a:lnTo>
                      <a:lnTo>
                        <a:pt x="385" y="257"/>
                      </a:lnTo>
                      <a:lnTo>
                        <a:pt x="387" y="246"/>
                      </a:lnTo>
                      <a:lnTo>
                        <a:pt x="387" y="41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0" name="Freeform 735"/>
                <p:cNvSpPr>
                  <a:spLocks/>
                </p:cNvSpPr>
                <p:nvPr/>
              </p:nvSpPr>
              <p:spPr bwMode="auto">
                <a:xfrm>
                  <a:off x="4109" y="1516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1" name="Freeform 736"/>
                <p:cNvSpPr>
                  <a:spLocks/>
                </p:cNvSpPr>
                <p:nvPr/>
              </p:nvSpPr>
              <p:spPr bwMode="auto">
                <a:xfrm>
                  <a:off x="4107" y="1517"/>
                  <a:ext cx="115" cy="130"/>
                </a:xfrm>
                <a:custGeom>
                  <a:avLst/>
                  <a:gdLst/>
                  <a:ahLst/>
                  <a:cxnLst>
                    <a:cxn ang="0">
                      <a:pos x="33" y="237"/>
                    </a:cxn>
                    <a:cxn ang="0">
                      <a:pos x="41" y="240"/>
                    </a:cxn>
                    <a:cxn ang="0">
                      <a:pos x="55" y="245"/>
                    </a:cxn>
                    <a:cxn ang="0">
                      <a:pos x="76" y="248"/>
                    </a:cxn>
                    <a:cxn ang="0">
                      <a:pos x="101" y="250"/>
                    </a:cxn>
                    <a:cxn ang="0">
                      <a:pos x="131" y="253"/>
                    </a:cxn>
                    <a:cxn ang="0">
                      <a:pos x="163" y="256"/>
                    </a:cxn>
                    <a:cxn ang="0">
                      <a:pos x="196" y="257"/>
                    </a:cxn>
                    <a:cxn ang="0">
                      <a:pos x="229" y="259"/>
                    </a:cxn>
                    <a:cxn ang="0">
                      <a:pos x="204" y="259"/>
                    </a:cxn>
                    <a:cxn ang="0">
                      <a:pos x="177" y="259"/>
                    </a:cxn>
                    <a:cxn ang="0">
                      <a:pos x="152" y="259"/>
                    </a:cxn>
                    <a:cxn ang="0">
                      <a:pos x="126" y="259"/>
                    </a:cxn>
                    <a:cxn ang="0">
                      <a:pos x="104" y="259"/>
                    </a:cxn>
                    <a:cxn ang="0">
                      <a:pos x="84" y="259"/>
                    </a:cxn>
                    <a:cxn ang="0">
                      <a:pos x="66" y="259"/>
                    </a:cxn>
                    <a:cxn ang="0">
                      <a:pos x="52" y="259"/>
                    </a:cxn>
                    <a:cxn ang="0">
                      <a:pos x="32" y="257"/>
                    </a:cxn>
                    <a:cxn ang="0">
                      <a:pos x="17" y="254"/>
                    </a:cxn>
                    <a:cxn ang="0">
                      <a:pos x="8" y="248"/>
                    </a:cxn>
                    <a:cxn ang="0">
                      <a:pos x="3" y="242"/>
                    </a:cxn>
                    <a:cxn ang="0">
                      <a:pos x="0" y="237"/>
                    </a:cxn>
                    <a:cxn ang="0">
                      <a:pos x="0" y="231"/>
                    </a:cxn>
                    <a:cxn ang="0">
                      <a:pos x="0" y="227"/>
                    </a:cxn>
                    <a:cxn ang="0">
                      <a:pos x="0" y="226"/>
                    </a:cxn>
                    <a:cxn ang="0">
                      <a:pos x="0" y="196"/>
                    </a:cxn>
                    <a:cxn ang="0">
                      <a:pos x="2" y="128"/>
                    </a:cxn>
                    <a:cxn ang="0">
                      <a:pos x="3" y="54"/>
                    </a:cxn>
                    <a:cxn ang="0">
                      <a:pos x="3" y="2"/>
                    </a:cxn>
                    <a:cxn ang="0">
                      <a:pos x="14" y="0"/>
                    </a:cxn>
                    <a:cxn ang="0">
                      <a:pos x="16" y="141"/>
                    </a:cxn>
                    <a:cxn ang="0">
                      <a:pos x="22" y="210"/>
                    </a:cxn>
                    <a:cxn ang="0">
                      <a:pos x="30" y="234"/>
                    </a:cxn>
                    <a:cxn ang="0">
                      <a:pos x="33" y="237"/>
                    </a:cxn>
                  </a:cxnLst>
                  <a:rect l="0" t="0" r="r" b="b"/>
                  <a:pathLst>
                    <a:path w="229" h="259">
                      <a:moveTo>
                        <a:pt x="33" y="237"/>
                      </a:moveTo>
                      <a:lnTo>
                        <a:pt x="41" y="240"/>
                      </a:lnTo>
                      <a:lnTo>
                        <a:pt x="55" y="245"/>
                      </a:lnTo>
                      <a:lnTo>
                        <a:pt x="76" y="248"/>
                      </a:lnTo>
                      <a:lnTo>
                        <a:pt x="101" y="250"/>
                      </a:lnTo>
                      <a:lnTo>
                        <a:pt x="131" y="253"/>
                      </a:lnTo>
                      <a:lnTo>
                        <a:pt x="163" y="256"/>
                      </a:lnTo>
                      <a:lnTo>
                        <a:pt x="196" y="257"/>
                      </a:lnTo>
                      <a:lnTo>
                        <a:pt x="229" y="259"/>
                      </a:lnTo>
                      <a:lnTo>
                        <a:pt x="204" y="259"/>
                      </a:lnTo>
                      <a:lnTo>
                        <a:pt x="177" y="259"/>
                      </a:lnTo>
                      <a:lnTo>
                        <a:pt x="152" y="259"/>
                      </a:lnTo>
                      <a:lnTo>
                        <a:pt x="126" y="259"/>
                      </a:lnTo>
                      <a:lnTo>
                        <a:pt x="104" y="259"/>
                      </a:lnTo>
                      <a:lnTo>
                        <a:pt x="84" y="259"/>
                      </a:lnTo>
                      <a:lnTo>
                        <a:pt x="66" y="259"/>
                      </a:lnTo>
                      <a:lnTo>
                        <a:pt x="52" y="259"/>
                      </a:lnTo>
                      <a:lnTo>
                        <a:pt x="32" y="257"/>
                      </a:lnTo>
                      <a:lnTo>
                        <a:pt x="17" y="254"/>
                      </a:lnTo>
                      <a:lnTo>
                        <a:pt x="8" y="248"/>
                      </a:lnTo>
                      <a:lnTo>
                        <a:pt x="3" y="242"/>
                      </a:lnTo>
                      <a:lnTo>
                        <a:pt x="0" y="237"/>
                      </a:lnTo>
                      <a:lnTo>
                        <a:pt x="0" y="231"/>
                      </a:lnTo>
                      <a:lnTo>
                        <a:pt x="0" y="227"/>
                      </a:lnTo>
                      <a:lnTo>
                        <a:pt x="0" y="226"/>
                      </a:lnTo>
                      <a:lnTo>
                        <a:pt x="0" y="196"/>
                      </a:lnTo>
                      <a:lnTo>
                        <a:pt x="2" y="128"/>
                      </a:lnTo>
                      <a:lnTo>
                        <a:pt x="3" y="54"/>
                      </a:lnTo>
                      <a:lnTo>
                        <a:pt x="3" y="2"/>
                      </a:lnTo>
                      <a:lnTo>
                        <a:pt x="14" y="0"/>
                      </a:lnTo>
                      <a:lnTo>
                        <a:pt x="16" y="141"/>
                      </a:lnTo>
                      <a:lnTo>
                        <a:pt x="22" y="210"/>
                      </a:lnTo>
                      <a:lnTo>
                        <a:pt x="30" y="234"/>
                      </a:lnTo>
                      <a:lnTo>
                        <a:pt x="33" y="237"/>
                      </a:lnTo>
                      <a:close/>
                    </a:path>
                  </a:pathLst>
                </a:custGeom>
                <a:solidFill>
                  <a:srgbClr val="BFD8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2" name="Freeform 737"/>
                <p:cNvSpPr>
                  <a:spLocks/>
                </p:cNvSpPr>
                <p:nvPr/>
              </p:nvSpPr>
              <p:spPr bwMode="auto">
                <a:xfrm>
                  <a:off x="4128" y="1553"/>
                  <a:ext cx="137" cy="7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" y="6"/>
                    </a:cxn>
                    <a:cxn ang="0">
                      <a:pos x="3" y="21"/>
                    </a:cxn>
                    <a:cxn ang="0">
                      <a:pos x="2" y="41"/>
                    </a:cxn>
                    <a:cxn ang="0">
                      <a:pos x="0" y="66"/>
                    </a:cxn>
                    <a:cxn ang="0">
                      <a:pos x="0" y="92"/>
                    </a:cxn>
                    <a:cxn ang="0">
                      <a:pos x="5" y="114"/>
                    </a:cxn>
                    <a:cxn ang="0">
                      <a:pos x="14" y="130"/>
                    </a:cxn>
                    <a:cxn ang="0">
                      <a:pos x="28" y="139"/>
                    </a:cxn>
                    <a:cxn ang="0">
                      <a:pos x="52" y="144"/>
                    </a:cxn>
                    <a:cxn ang="0">
                      <a:pos x="87" y="147"/>
                    </a:cxn>
                    <a:cxn ang="0">
                      <a:pos x="128" y="150"/>
                    </a:cxn>
                    <a:cxn ang="0">
                      <a:pos x="171" y="152"/>
                    </a:cxn>
                    <a:cxn ang="0">
                      <a:pos x="210" y="153"/>
                    </a:cxn>
                    <a:cxn ang="0">
                      <a:pos x="245" y="153"/>
                    </a:cxn>
                    <a:cxn ang="0">
                      <a:pos x="267" y="150"/>
                    </a:cxn>
                    <a:cxn ang="0">
                      <a:pos x="275" y="147"/>
                    </a:cxn>
                    <a:cxn ang="0">
                      <a:pos x="272" y="141"/>
                    </a:cxn>
                    <a:cxn ang="0">
                      <a:pos x="262" y="134"/>
                    </a:cxn>
                    <a:cxn ang="0">
                      <a:pos x="251" y="126"/>
                    </a:cxn>
                    <a:cxn ang="0">
                      <a:pos x="237" y="120"/>
                    </a:cxn>
                    <a:cxn ang="0">
                      <a:pos x="221" y="114"/>
                    </a:cxn>
                    <a:cxn ang="0">
                      <a:pos x="204" y="109"/>
                    </a:cxn>
                    <a:cxn ang="0">
                      <a:pos x="188" y="106"/>
                    </a:cxn>
                    <a:cxn ang="0">
                      <a:pos x="174" y="106"/>
                    </a:cxn>
                    <a:cxn ang="0">
                      <a:pos x="158" y="106"/>
                    </a:cxn>
                    <a:cxn ang="0">
                      <a:pos x="139" y="104"/>
                    </a:cxn>
                    <a:cxn ang="0">
                      <a:pos x="118" y="103"/>
                    </a:cxn>
                    <a:cxn ang="0">
                      <a:pos x="96" y="98"/>
                    </a:cxn>
                    <a:cxn ang="0">
                      <a:pos x="76" y="93"/>
                    </a:cxn>
                    <a:cxn ang="0">
                      <a:pos x="58" y="89"/>
                    </a:cxn>
                    <a:cxn ang="0">
                      <a:pos x="46" y="82"/>
                    </a:cxn>
                    <a:cxn ang="0">
                      <a:pos x="38" y="76"/>
                    </a:cxn>
                    <a:cxn ang="0">
                      <a:pos x="32" y="54"/>
                    </a:cxn>
                    <a:cxn ang="0">
                      <a:pos x="25" y="24"/>
                    </a:cxn>
                    <a:cxn ang="0">
                      <a:pos x="17" y="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75" h="153">
                      <a:moveTo>
                        <a:pt x="6" y="0"/>
                      </a:moveTo>
                      <a:lnTo>
                        <a:pt x="5" y="6"/>
                      </a:lnTo>
                      <a:lnTo>
                        <a:pt x="3" y="21"/>
                      </a:lnTo>
                      <a:lnTo>
                        <a:pt x="2" y="41"/>
                      </a:lnTo>
                      <a:lnTo>
                        <a:pt x="0" y="66"/>
                      </a:lnTo>
                      <a:lnTo>
                        <a:pt x="0" y="92"/>
                      </a:lnTo>
                      <a:lnTo>
                        <a:pt x="5" y="114"/>
                      </a:lnTo>
                      <a:lnTo>
                        <a:pt x="14" y="130"/>
                      </a:lnTo>
                      <a:lnTo>
                        <a:pt x="28" y="139"/>
                      </a:lnTo>
                      <a:lnTo>
                        <a:pt x="52" y="144"/>
                      </a:lnTo>
                      <a:lnTo>
                        <a:pt x="87" y="147"/>
                      </a:lnTo>
                      <a:lnTo>
                        <a:pt x="128" y="150"/>
                      </a:lnTo>
                      <a:lnTo>
                        <a:pt x="171" y="152"/>
                      </a:lnTo>
                      <a:lnTo>
                        <a:pt x="210" y="153"/>
                      </a:lnTo>
                      <a:lnTo>
                        <a:pt x="245" y="153"/>
                      </a:lnTo>
                      <a:lnTo>
                        <a:pt x="267" y="150"/>
                      </a:lnTo>
                      <a:lnTo>
                        <a:pt x="275" y="147"/>
                      </a:lnTo>
                      <a:lnTo>
                        <a:pt x="272" y="141"/>
                      </a:lnTo>
                      <a:lnTo>
                        <a:pt x="262" y="134"/>
                      </a:lnTo>
                      <a:lnTo>
                        <a:pt x="251" y="126"/>
                      </a:lnTo>
                      <a:lnTo>
                        <a:pt x="237" y="120"/>
                      </a:lnTo>
                      <a:lnTo>
                        <a:pt x="221" y="114"/>
                      </a:lnTo>
                      <a:lnTo>
                        <a:pt x="204" y="109"/>
                      </a:lnTo>
                      <a:lnTo>
                        <a:pt x="188" y="106"/>
                      </a:lnTo>
                      <a:lnTo>
                        <a:pt x="174" y="106"/>
                      </a:lnTo>
                      <a:lnTo>
                        <a:pt x="158" y="106"/>
                      </a:lnTo>
                      <a:lnTo>
                        <a:pt x="139" y="104"/>
                      </a:lnTo>
                      <a:lnTo>
                        <a:pt x="118" y="103"/>
                      </a:lnTo>
                      <a:lnTo>
                        <a:pt x="96" y="98"/>
                      </a:lnTo>
                      <a:lnTo>
                        <a:pt x="76" y="93"/>
                      </a:lnTo>
                      <a:lnTo>
                        <a:pt x="58" y="89"/>
                      </a:lnTo>
                      <a:lnTo>
                        <a:pt x="46" y="82"/>
                      </a:lnTo>
                      <a:lnTo>
                        <a:pt x="38" y="76"/>
                      </a:lnTo>
                      <a:lnTo>
                        <a:pt x="32" y="54"/>
                      </a:lnTo>
                      <a:lnTo>
                        <a:pt x="25" y="24"/>
                      </a:lnTo>
                      <a:lnTo>
                        <a:pt x="17" y="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D6EF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3" name="Freeform 738"/>
                <p:cNvSpPr>
                  <a:spLocks/>
                </p:cNvSpPr>
                <p:nvPr/>
              </p:nvSpPr>
              <p:spPr bwMode="auto">
                <a:xfrm>
                  <a:off x="4179" y="1522"/>
                  <a:ext cx="89" cy="53"/>
                </a:xfrm>
                <a:custGeom>
                  <a:avLst/>
                  <a:gdLst/>
                  <a:ahLst/>
                  <a:cxnLst>
                    <a:cxn ang="0">
                      <a:pos x="175" y="105"/>
                    </a:cxn>
                    <a:cxn ang="0">
                      <a:pos x="177" y="91"/>
                    </a:cxn>
                    <a:cxn ang="0">
                      <a:pos x="177" y="57"/>
                    </a:cxn>
                    <a:cxn ang="0">
                      <a:pos x="172" y="24"/>
                    </a:cxn>
                    <a:cxn ang="0">
                      <a:pos x="158" y="5"/>
                    </a:cxn>
                    <a:cxn ang="0">
                      <a:pos x="143" y="4"/>
                    </a:cxn>
                    <a:cxn ang="0">
                      <a:pos x="121" y="2"/>
                    </a:cxn>
                    <a:cxn ang="0">
                      <a:pos x="94" y="2"/>
                    </a:cxn>
                    <a:cxn ang="0">
                      <a:pos x="68" y="0"/>
                    </a:cxn>
                    <a:cxn ang="0">
                      <a:pos x="42" y="2"/>
                    </a:cxn>
                    <a:cxn ang="0">
                      <a:pos x="20" y="2"/>
                    </a:cxn>
                    <a:cxn ang="0">
                      <a:pos x="6" y="2"/>
                    </a:cxn>
                    <a:cxn ang="0">
                      <a:pos x="0" y="2"/>
                    </a:cxn>
                    <a:cxn ang="0">
                      <a:pos x="4" y="4"/>
                    </a:cxn>
                    <a:cxn ang="0">
                      <a:pos x="14" y="5"/>
                    </a:cxn>
                    <a:cxn ang="0">
                      <a:pos x="31" y="10"/>
                    </a:cxn>
                    <a:cxn ang="0">
                      <a:pos x="50" y="15"/>
                    </a:cxn>
                    <a:cxn ang="0">
                      <a:pos x="69" y="21"/>
                    </a:cxn>
                    <a:cxn ang="0">
                      <a:pos x="90" y="27"/>
                    </a:cxn>
                    <a:cxn ang="0">
                      <a:pos x="106" y="34"/>
                    </a:cxn>
                    <a:cxn ang="0">
                      <a:pos x="118" y="38"/>
                    </a:cxn>
                    <a:cxn ang="0">
                      <a:pos x="128" y="46"/>
                    </a:cxn>
                    <a:cxn ang="0">
                      <a:pos x="136" y="57"/>
                    </a:cxn>
                    <a:cxn ang="0">
                      <a:pos x="143" y="70"/>
                    </a:cxn>
                    <a:cxn ang="0">
                      <a:pos x="150" y="83"/>
                    </a:cxn>
                    <a:cxn ang="0">
                      <a:pos x="156" y="94"/>
                    </a:cxn>
                    <a:cxn ang="0">
                      <a:pos x="162" y="102"/>
                    </a:cxn>
                    <a:cxn ang="0">
                      <a:pos x="169" y="106"/>
                    </a:cxn>
                    <a:cxn ang="0">
                      <a:pos x="175" y="105"/>
                    </a:cxn>
                  </a:cxnLst>
                  <a:rect l="0" t="0" r="r" b="b"/>
                  <a:pathLst>
                    <a:path w="177" h="106">
                      <a:moveTo>
                        <a:pt x="175" y="105"/>
                      </a:moveTo>
                      <a:lnTo>
                        <a:pt x="177" y="91"/>
                      </a:lnTo>
                      <a:lnTo>
                        <a:pt x="177" y="57"/>
                      </a:lnTo>
                      <a:lnTo>
                        <a:pt x="172" y="24"/>
                      </a:lnTo>
                      <a:lnTo>
                        <a:pt x="158" y="5"/>
                      </a:lnTo>
                      <a:lnTo>
                        <a:pt x="143" y="4"/>
                      </a:lnTo>
                      <a:lnTo>
                        <a:pt x="121" y="2"/>
                      </a:lnTo>
                      <a:lnTo>
                        <a:pt x="94" y="2"/>
                      </a:lnTo>
                      <a:lnTo>
                        <a:pt x="68" y="0"/>
                      </a:lnTo>
                      <a:lnTo>
                        <a:pt x="42" y="2"/>
                      </a:lnTo>
                      <a:lnTo>
                        <a:pt x="20" y="2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4" y="4"/>
                      </a:lnTo>
                      <a:lnTo>
                        <a:pt x="14" y="5"/>
                      </a:lnTo>
                      <a:lnTo>
                        <a:pt x="31" y="10"/>
                      </a:lnTo>
                      <a:lnTo>
                        <a:pt x="50" y="15"/>
                      </a:lnTo>
                      <a:lnTo>
                        <a:pt x="69" y="21"/>
                      </a:lnTo>
                      <a:lnTo>
                        <a:pt x="90" y="27"/>
                      </a:lnTo>
                      <a:lnTo>
                        <a:pt x="106" y="34"/>
                      </a:lnTo>
                      <a:lnTo>
                        <a:pt x="118" y="38"/>
                      </a:lnTo>
                      <a:lnTo>
                        <a:pt x="128" y="46"/>
                      </a:lnTo>
                      <a:lnTo>
                        <a:pt x="136" y="57"/>
                      </a:lnTo>
                      <a:lnTo>
                        <a:pt x="143" y="70"/>
                      </a:lnTo>
                      <a:lnTo>
                        <a:pt x="150" y="83"/>
                      </a:lnTo>
                      <a:lnTo>
                        <a:pt x="156" y="94"/>
                      </a:lnTo>
                      <a:lnTo>
                        <a:pt x="162" y="102"/>
                      </a:lnTo>
                      <a:lnTo>
                        <a:pt x="169" y="106"/>
                      </a:lnTo>
                      <a:lnTo>
                        <a:pt x="175" y="105"/>
                      </a:lnTo>
                      <a:close/>
                    </a:path>
                  </a:pathLst>
                </a:custGeom>
                <a:solidFill>
                  <a:srgbClr val="F7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4" name="Freeform 739"/>
                <p:cNvSpPr>
                  <a:spLocks/>
                </p:cNvSpPr>
                <p:nvPr/>
              </p:nvSpPr>
              <p:spPr bwMode="auto">
                <a:xfrm>
                  <a:off x="3950" y="1718"/>
                  <a:ext cx="416" cy="79"/>
                </a:xfrm>
                <a:custGeom>
                  <a:avLst/>
                  <a:gdLst/>
                  <a:ahLst/>
                  <a:cxnLst>
                    <a:cxn ang="0">
                      <a:pos x="811" y="9"/>
                    </a:cxn>
                    <a:cxn ang="0">
                      <a:pos x="167" y="0"/>
                    </a:cxn>
                    <a:cxn ang="0">
                      <a:pos x="159" y="0"/>
                    </a:cxn>
                    <a:cxn ang="0">
                      <a:pos x="153" y="3"/>
                    </a:cxn>
                    <a:cxn ang="0">
                      <a:pos x="9" y="83"/>
                    </a:cxn>
                    <a:cxn ang="0">
                      <a:pos x="0" y="90"/>
                    </a:cxn>
                    <a:cxn ang="0">
                      <a:pos x="1" y="98"/>
                    </a:cxn>
                    <a:cxn ang="0">
                      <a:pos x="3" y="123"/>
                    </a:cxn>
                    <a:cxn ang="0">
                      <a:pos x="6" y="137"/>
                    </a:cxn>
                    <a:cxn ang="0">
                      <a:pos x="27" y="139"/>
                    </a:cxn>
                    <a:cxn ang="0">
                      <a:pos x="699" y="155"/>
                    </a:cxn>
                    <a:cxn ang="0">
                      <a:pos x="712" y="156"/>
                    </a:cxn>
                    <a:cxn ang="0">
                      <a:pos x="718" y="148"/>
                    </a:cxn>
                    <a:cxn ang="0">
                      <a:pos x="830" y="34"/>
                    </a:cxn>
                    <a:cxn ang="0">
                      <a:pos x="829" y="12"/>
                    </a:cxn>
                    <a:cxn ang="0">
                      <a:pos x="811" y="9"/>
                    </a:cxn>
                  </a:cxnLst>
                  <a:rect l="0" t="0" r="r" b="b"/>
                  <a:pathLst>
                    <a:path w="830" h="156">
                      <a:moveTo>
                        <a:pt x="811" y="9"/>
                      </a:moveTo>
                      <a:lnTo>
                        <a:pt x="167" y="0"/>
                      </a:lnTo>
                      <a:lnTo>
                        <a:pt x="159" y="0"/>
                      </a:lnTo>
                      <a:lnTo>
                        <a:pt x="153" y="3"/>
                      </a:lnTo>
                      <a:lnTo>
                        <a:pt x="9" y="83"/>
                      </a:lnTo>
                      <a:lnTo>
                        <a:pt x="0" y="90"/>
                      </a:lnTo>
                      <a:lnTo>
                        <a:pt x="1" y="98"/>
                      </a:lnTo>
                      <a:lnTo>
                        <a:pt x="3" y="123"/>
                      </a:lnTo>
                      <a:lnTo>
                        <a:pt x="6" y="137"/>
                      </a:lnTo>
                      <a:lnTo>
                        <a:pt x="27" y="139"/>
                      </a:lnTo>
                      <a:lnTo>
                        <a:pt x="699" y="155"/>
                      </a:lnTo>
                      <a:lnTo>
                        <a:pt x="712" y="156"/>
                      </a:lnTo>
                      <a:lnTo>
                        <a:pt x="718" y="148"/>
                      </a:lnTo>
                      <a:lnTo>
                        <a:pt x="830" y="34"/>
                      </a:lnTo>
                      <a:lnTo>
                        <a:pt x="829" y="12"/>
                      </a:lnTo>
                      <a:lnTo>
                        <a:pt x="811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5" name="Freeform 740"/>
                <p:cNvSpPr>
                  <a:spLocks/>
                </p:cNvSpPr>
                <p:nvPr/>
              </p:nvSpPr>
              <p:spPr bwMode="auto">
                <a:xfrm>
                  <a:off x="3962" y="1727"/>
                  <a:ext cx="394" cy="61"/>
                </a:xfrm>
                <a:custGeom>
                  <a:avLst/>
                  <a:gdLst/>
                  <a:ahLst/>
                  <a:cxnLst>
                    <a:cxn ang="0">
                      <a:pos x="788" y="8"/>
                    </a:cxn>
                    <a:cxn ang="0">
                      <a:pos x="144" y="0"/>
                    </a:cxn>
                    <a:cxn ang="0">
                      <a:pos x="0" y="79"/>
                    </a:cxn>
                    <a:cxn ang="0">
                      <a:pos x="4" y="104"/>
                    </a:cxn>
                    <a:cxn ang="0">
                      <a:pos x="676" y="122"/>
                    </a:cxn>
                    <a:cxn ang="0">
                      <a:pos x="788" y="8"/>
                    </a:cxn>
                  </a:cxnLst>
                  <a:rect l="0" t="0" r="r" b="b"/>
                  <a:pathLst>
                    <a:path w="788" h="122">
                      <a:moveTo>
                        <a:pt x="788" y="8"/>
                      </a:moveTo>
                      <a:lnTo>
                        <a:pt x="144" y="0"/>
                      </a:lnTo>
                      <a:lnTo>
                        <a:pt x="0" y="79"/>
                      </a:lnTo>
                      <a:lnTo>
                        <a:pt x="4" y="104"/>
                      </a:lnTo>
                      <a:lnTo>
                        <a:pt x="676" y="122"/>
                      </a:lnTo>
                      <a:lnTo>
                        <a:pt x="788" y="8"/>
                      </a:lnTo>
                      <a:close/>
                    </a:path>
                  </a:pathLst>
                </a:custGeom>
                <a:solidFill>
                  <a:srgbClr val="EDED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6" name="Freeform 741"/>
                <p:cNvSpPr>
                  <a:spLocks/>
                </p:cNvSpPr>
                <p:nvPr/>
              </p:nvSpPr>
              <p:spPr bwMode="auto">
                <a:xfrm>
                  <a:off x="4287" y="1725"/>
                  <a:ext cx="83" cy="71"/>
                </a:xfrm>
                <a:custGeom>
                  <a:avLst/>
                  <a:gdLst/>
                  <a:ahLst/>
                  <a:cxnLst>
                    <a:cxn ang="0">
                      <a:pos x="122" y="4"/>
                    </a:cxn>
                    <a:cxn ang="0">
                      <a:pos x="7" y="95"/>
                    </a:cxn>
                    <a:cxn ang="0">
                      <a:pos x="0" y="101"/>
                    </a:cxn>
                    <a:cxn ang="0">
                      <a:pos x="2" y="108"/>
                    </a:cxn>
                    <a:cxn ang="0">
                      <a:pos x="5" y="128"/>
                    </a:cxn>
                    <a:cxn ang="0">
                      <a:pos x="10" y="143"/>
                    </a:cxn>
                    <a:cxn ang="0">
                      <a:pos x="42" y="141"/>
                    </a:cxn>
                    <a:cxn ang="0">
                      <a:pos x="155" y="86"/>
                    </a:cxn>
                    <a:cxn ang="0">
                      <a:pos x="166" y="81"/>
                    </a:cxn>
                    <a:cxn ang="0">
                      <a:pos x="166" y="71"/>
                    </a:cxn>
                    <a:cxn ang="0">
                      <a:pos x="163" y="13"/>
                    </a:cxn>
                    <a:cxn ang="0">
                      <a:pos x="157" y="0"/>
                    </a:cxn>
                    <a:cxn ang="0">
                      <a:pos x="122" y="4"/>
                    </a:cxn>
                  </a:cxnLst>
                  <a:rect l="0" t="0" r="r" b="b"/>
                  <a:pathLst>
                    <a:path w="166" h="143">
                      <a:moveTo>
                        <a:pt x="122" y="4"/>
                      </a:moveTo>
                      <a:lnTo>
                        <a:pt x="7" y="95"/>
                      </a:lnTo>
                      <a:lnTo>
                        <a:pt x="0" y="101"/>
                      </a:lnTo>
                      <a:lnTo>
                        <a:pt x="2" y="108"/>
                      </a:lnTo>
                      <a:lnTo>
                        <a:pt x="5" y="128"/>
                      </a:lnTo>
                      <a:lnTo>
                        <a:pt x="10" y="143"/>
                      </a:lnTo>
                      <a:lnTo>
                        <a:pt x="42" y="141"/>
                      </a:lnTo>
                      <a:lnTo>
                        <a:pt x="155" y="86"/>
                      </a:lnTo>
                      <a:lnTo>
                        <a:pt x="166" y="81"/>
                      </a:lnTo>
                      <a:lnTo>
                        <a:pt x="166" y="71"/>
                      </a:lnTo>
                      <a:lnTo>
                        <a:pt x="163" y="13"/>
                      </a:lnTo>
                      <a:lnTo>
                        <a:pt x="157" y="0"/>
                      </a:lnTo>
                      <a:lnTo>
                        <a:pt x="122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7" name="Freeform 742"/>
                <p:cNvSpPr>
                  <a:spLocks/>
                </p:cNvSpPr>
                <p:nvPr/>
              </p:nvSpPr>
              <p:spPr bwMode="auto">
                <a:xfrm>
                  <a:off x="4299" y="1731"/>
                  <a:ext cx="59" cy="57"/>
                </a:xfrm>
                <a:custGeom>
                  <a:avLst/>
                  <a:gdLst/>
                  <a:ahLst/>
                  <a:cxnLst>
                    <a:cxn ang="0">
                      <a:pos x="115" y="0"/>
                    </a:cxn>
                    <a:cxn ang="0">
                      <a:pos x="0" y="93"/>
                    </a:cxn>
                    <a:cxn ang="0">
                      <a:pos x="3" y="114"/>
                    </a:cxn>
                    <a:cxn ang="0">
                      <a:pos x="119" y="58"/>
                    </a:cxn>
                    <a:cxn ang="0">
                      <a:pos x="115" y="0"/>
                    </a:cxn>
                  </a:cxnLst>
                  <a:rect l="0" t="0" r="r" b="b"/>
                  <a:pathLst>
                    <a:path w="119" h="114">
                      <a:moveTo>
                        <a:pt x="115" y="0"/>
                      </a:moveTo>
                      <a:lnTo>
                        <a:pt x="0" y="93"/>
                      </a:lnTo>
                      <a:lnTo>
                        <a:pt x="3" y="114"/>
                      </a:lnTo>
                      <a:lnTo>
                        <a:pt x="119" y="58"/>
                      </a:lnTo>
                      <a:lnTo>
                        <a:pt x="115" y="0"/>
                      </a:lnTo>
                      <a:close/>
                    </a:path>
                  </a:pathLst>
                </a:custGeom>
                <a:solidFill>
                  <a:srgbClr val="D8D8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8" name="Freeform 743"/>
                <p:cNvSpPr>
                  <a:spLocks/>
                </p:cNvSpPr>
                <p:nvPr/>
              </p:nvSpPr>
              <p:spPr bwMode="auto">
                <a:xfrm>
                  <a:off x="3995" y="1755"/>
                  <a:ext cx="269" cy="9"/>
                </a:xfrm>
                <a:custGeom>
                  <a:avLst/>
                  <a:gdLst/>
                  <a:ahLst/>
                  <a:cxnLst>
                    <a:cxn ang="0">
                      <a:pos x="537" y="17"/>
                    </a:cxn>
                    <a:cxn ang="0">
                      <a:pos x="507" y="3"/>
                    </a:cxn>
                    <a:cxn ang="0">
                      <a:pos x="33" y="0"/>
                    </a:cxn>
                    <a:cxn ang="0">
                      <a:pos x="0" y="11"/>
                    </a:cxn>
                    <a:cxn ang="0">
                      <a:pos x="537" y="17"/>
                    </a:cxn>
                  </a:cxnLst>
                  <a:rect l="0" t="0" r="r" b="b"/>
                  <a:pathLst>
                    <a:path w="537" h="17">
                      <a:moveTo>
                        <a:pt x="537" y="17"/>
                      </a:moveTo>
                      <a:lnTo>
                        <a:pt x="507" y="3"/>
                      </a:lnTo>
                      <a:lnTo>
                        <a:pt x="33" y="0"/>
                      </a:lnTo>
                      <a:lnTo>
                        <a:pt x="0" y="11"/>
                      </a:lnTo>
                      <a:lnTo>
                        <a:pt x="537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9" name="Freeform 744"/>
                <p:cNvSpPr>
                  <a:spLocks/>
                </p:cNvSpPr>
                <p:nvPr/>
              </p:nvSpPr>
              <p:spPr bwMode="auto">
                <a:xfrm>
                  <a:off x="4267" y="1734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0" name="Freeform 745"/>
                <p:cNvSpPr>
                  <a:spLocks/>
                </p:cNvSpPr>
                <p:nvPr/>
              </p:nvSpPr>
              <p:spPr bwMode="auto">
                <a:xfrm>
                  <a:off x="4220" y="1733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4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4"/>
                    </a:cxn>
                  </a:cxnLst>
                  <a:rect l="0" t="0" r="r" b="b"/>
                  <a:pathLst>
                    <a:path w="68" h="14">
                      <a:moveTo>
                        <a:pt x="68" y="14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1" name="Freeform 746"/>
                <p:cNvSpPr>
                  <a:spLocks/>
                </p:cNvSpPr>
                <p:nvPr/>
              </p:nvSpPr>
              <p:spPr bwMode="auto">
                <a:xfrm>
                  <a:off x="4178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7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7" y="13"/>
                    </a:cxn>
                  </a:cxnLst>
                  <a:rect l="0" t="0" r="r" b="b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2" name="Freeform 747"/>
                <p:cNvSpPr>
                  <a:spLocks/>
                </p:cNvSpPr>
                <p:nvPr/>
              </p:nvSpPr>
              <p:spPr bwMode="auto">
                <a:xfrm>
                  <a:off x="4135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49" y="0"/>
                    </a:cxn>
                    <a:cxn ang="0">
                      <a:pos x="24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3" name="Freeform 748"/>
                <p:cNvSpPr>
                  <a:spLocks/>
                </p:cNvSpPr>
                <p:nvPr/>
              </p:nvSpPr>
              <p:spPr bwMode="auto">
                <a:xfrm>
                  <a:off x="4092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6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" name="Freeform 749"/>
                <p:cNvSpPr>
                  <a:spLocks/>
                </p:cNvSpPr>
                <p:nvPr/>
              </p:nvSpPr>
              <p:spPr bwMode="auto">
                <a:xfrm>
                  <a:off x="4049" y="1733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5" name="Freeform 750"/>
                <p:cNvSpPr>
                  <a:spLocks/>
                </p:cNvSpPr>
                <p:nvPr/>
              </p:nvSpPr>
              <p:spPr bwMode="auto">
                <a:xfrm>
                  <a:off x="4253" y="1746"/>
                  <a:ext cx="34" cy="6"/>
                </a:xfrm>
                <a:custGeom>
                  <a:avLst/>
                  <a:gdLst/>
                  <a:ahLst/>
                  <a:cxnLst>
                    <a:cxn ang="0">
                      <a:pos x="67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10"/>
                    </a:cxn>
                    <a:cxn ang="0">
                      <a:pos x="67" y="13"/>
                    </a:cxn>
                  </a:cxnLst>
                  <a:rect l="0" t="0" r="r" b="b"/>
                  <a:pathLst>
                    <a:path w="67" h="13">
                      <a:moveTo>
                        <a:pt x="67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10"/>
                      </a:lnTo>
                      <a:lnTo>
                        <a:pt x="67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" name="Freeform 751"/>
                <p:cNvSpPr>
                  <a:spLocks/>
                </p:cNvSpPr>
                <p:nvPr/>
              </p:nvSpPr>
              <p:spPr bwMode="auto">
                <a:xfrm>
                  <a:off x="4206" y="1745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6" y="0"/>
                    </a:cxn>
                    <a:cxn ang="0">
                      <a:pos x="0" y="10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6" y="0"/>
                      </a:lnTo>
                      <a:lnTo>
                        <a:pt x="0" y="10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" name="Freeform 752"/>
                <p:cNvSpPr>
                  <a:spLocks/>
                </p:cNvSpPr>
                <p:nvPr/>
              </p:nvSpPr>
              <p:spPr bwMode="auto">
                <a:xfrm>
                  <a:off x="4164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1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1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" name="Freeform 753"/>
                <p:cNvSpPr>
                  <a:spLocks/>
                </p:cNvSpPr>
                <p:nvPr/>
              </p:nvSpPr>
              <p:spPr bwMode="auto">
                <a:xfrm>
                  <a:off x="4121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49" y="0"/>
                    </a:cxn>
                    <a:cxn ang="0">
                      <a:pos x="24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49" y="0"/>
                      </a:lnTo>
                      <a:lnTo>
                        <a:pt x="24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9" name="Freeform 754"/>
                <p:cNvSpPr>
                  <a:spLocks/>
                </p:cNvSpPr>
                <p:nvPr/>
              </p:nvSpPr>
              <p:spPr bwMode="auto">
                <a:xfrm>
                  <a:off x="4077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0" name="Freeform 755"/>
                <p:cNvSpPr>
                  <a:spLocks/>
                </p:cNvSpPr>
                <p:nvPr/>
              </p:nvSpPr>
              <p:spPr bwMode="auto">
                <a:xfrm>
                  <a:off x="4035" y="1744"/>
                  <a:ext cx="34" cy="7"/>
                </a:xfrm>
                <a:custGeom>
                  <a:avLst/>
                  <a:gdLst/>
                  <a:ahLst/>
                  <a:cxnLst>
                    <a:cxn ang="0">
                      <a:pos x="68" y="13"/>
                    </a:cxn>
                    <a:cxn ang="0">
                      <a:pos x="50" y="0"/>
                    </a:cxn>
                    <a:cxn ang="0">
                      <a:pos x="25" y="0"/>
                    </a:cxn>
                    <a:cxn ang="0">
                      <a:pos x="0" y="9"/>
                    </a:cxn>
                    <a:cxn ang="0">
                      <a:pos x="68" y="13"/>
                    </a:cxn>
                  </a:cxnLst>
                  <a:rect l="0" t="0" r="r" b="b"/>
                  <a:pathLst>
                    <a:path w="68" h="13">
                      <a:moveTo>
                        <a:pt x="68" y="13"/>
                      </a:moveTo>
                      <a:lnTo>
                        <a:pt x="50" y="0"/>
                      </a:lnTo>
                      <a:lnTo>
                        <a:pt x="25" y="0"/>
                      </a:lnTo>
                      <a:lnTo>
                        <a:pt x="0" y="9"/>
                      </a:lnTo>
                      <a:lnTo>
                        <a:pt x="68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1" name="Freeform 756"/>
                <p:cNvSpPr>
                  <a:spLocks/>
                </p:cNvSpPr>
                <p:nvPr/>
              </p:nvSpPr>
              <p:spPr bwMode="auto">
                <a:xfrm>
                  <a:off x="3705" y="1490"/>
                  <a:ext cx="325" cy="208"/>
                </a:xfrm>
                <a:custGeom>
                  <a:avLst/>
                  <a:gdLst/>
                  <a:ahLst/>
                  <a:cxnLst>
                    <a:cxn ang="0">
                      <a:pos x="30" y="289"/>
                    </a:cxn>
                    <a:cxn ang="0">
                      <a:pos x="40" y="365"/>
                    </a:cxn>
                    <a:cxn ang="0">
                      <a:pos x="43" y="390"/>
                    </a:cxn>
                    <a:cxn ang="0">
                      <a:pos x="46" y="416"/>
                    </a:cxn>
                    <a:cxn ang="0">
                      <a:pos x="73" y="413"/>
                    </a:cxn>
                    <a:cxn ang="0">
                      <a:pos x="100" y="409"/>
                    </a:cxn>
                    <a:cxn ang="0">
                      <a:pos x="597" y="351"/>
                    </a:cxn>
                    <a:cxn ang="0">
                      <a:pos x="624" y="348"/>
                    </a:cxn>
                    <a:cxn ang="0">
                      <a:pos x="651" y="345"/>
                    </a:cxn>
                    <a:cxn ang="0">
                      <a:pos x="646" y="321"/>
                    </a:cxn>
                    <a:cxn ang="0">
                      <a:pos x="643" y="296"/>
                    </a:cxn>
                    <a:cxn ang="0">
                      <a:pos x="610" y="49"/>
                    </a:cxn>
                    <a:cxn ang="0">
                      <a:pos x="607" y="26"/>
                    </a:cxn>
                    <a:cxn ang="0">
                      <a:pos x="604" y="0"/>
                    </a:cxn>
                    <a:cxn ang="0">
                      <a:pos x="577" y="3"/>
                    </a:cxn>
                    <a:cxn ang="0">
                      <a:pos x="550" y="7"/>
                    </a:cxn>
                    <a:cxn ang="0">
                      <a:pos x="54" y="65"/>
                    </a:cxn>
                    <a:cxn ang="0">
                      <a:pos x="27" y="68"/>
                    </a:cxn>
                    <a:cxn ang="0">
                      <a:pos x="0" y="71"/>
                    </a:cxn>
                    <a:cxn ang="0">
                      <a:pos x="4" y="95"/>
                    </a:cxn>
                    <a:cxn ang="0">
                      <a:pos x="7" y="120"/>
                    </a:cxn>
                    <a:cxn ang="0">
                      <a:pos x="10" y="144"/>
                    </a:cxn>
                    <a:cxn ang="0">
                      <a:pos x="30" y="289"/>
                    </a:cxn>
                  </a:cxnLst>
                  <a:rect l="0" t="0" r="r" b="b"/>
                  <a:pathLst>
                    <a:path w="651" h="416">
                      <a:moveTo>
                        <a:pt x="30" y="289"/>
                      </a:moveTo>
                      <a:lnTo>
                        <a:pt x="40" y="365"/>
                      </a:lnTo>
                      <a:lnTo>
                        <a:pt x="43" y="390"/>
                      </a:lnTo>
                      <a:lnTo>
                        <a:pt x="46" y="416"/>
                      </a:lnTo>
                      <a:lnTo>
                        <a:pt x="73" y="413"/>
                      </a:lnTo>
                      <a:lnTo>
                        <a:pt x="100" y="409"/>
                      </a:lnTo>
                      <a:lnTo>
                        <a:pt x="597" y="351"/>
                      </a:lnTo>
                      <a:lnTo>
                        <a:pt x="624" y="348"/>
                      </a:lnTo>
                      <a:lnTo>
                        <a:pt x="651" y="345"/>
                      </a:lnTo>
                      <a:lnTo>
                        <a:pt x="646" y="321"/>
                      </a:lnTo>
                      <a:lnTo>
                        <a:pt x="643" y="296"/>
                      </a:lnTo>
                      <a:lnTo>
                        <a:pt x="610" y="49"/>
                      </a:lnTo>
                      <a:lnTo>
                        <a:pt x="607" y="26"/>
                      </a:lnTo>
                      <a:lnTo>
                        <a:pt x="604" y="0"/>
                      </a:lnTo>
                      <a:lnTo>
                        <a:pt x="577" y="3"/>
                      </a:lnTo>
                      <a:lnTo>
                        <a:pt x="550" y="7"/>
                      </a:lnTo>
                      <a:lnTo>
                        <a:pt x="54" y="65"/>
                      </a:lnTo>
                      <a:lnTo>
                        <a:pt x="27" y="68"/>
                      </a:lnTo>
                      <a:lnTo>
                        <a:pt x="0" y="71"/>
                      </a:lnTo>
                      <a:lnTo>
                        <a:pt x="4" y="95"/>
                      </a:lnTo>
                      <a:lnTo>
                        <a:pt x="7" y="120"/>
                      </a:lnTo>
                      <a:lnTo>
                        <a:pt x="10" y="144"/>
                      </a:lnTo>
                      <a:lnTo>
                        <a:pt x="30" y="28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2" name="Freeform 757"/>
                <p:cNvSpPr>
                  <a:spLocks/>
                </p:cNvSpPr>
                <p:nvPr/>
              </p:nvSpPr>
              <p:spPr bwMode="auto">
                <a:xfrm>
                  <a:off x="3720" y="1504"/>
                  <a:ext cx="294" cy="180"/>
                </a:xfrm>
                <a:custGeom>
                  <a:avLst/>
                  <a:gdLst/>
                  <a:ahLst/>
                  <a:cxnLst>
                    <a:cxn ang="0">
                      <a:pos x="37" y="333"/>
                    </a:cxn>
                    <a:cxn ang="0">
                      <a:pos x="4" y="88"/>
                    </a:cxn>
                    <a:cxn ang="0">
                      <a:pos x="0" y="63"/>
                    </a:cxn>
                    <a:cxn ang="0">
                      <a:pos x="27" y="60"/>
                    </a:cxn>
                    <a:cxn ang="0">
                      <a:pos x="523" y="3"/>
                    </a:cxn>
                    <a:cxn ang="0">
                      <a:pos x="550" y="0"/>
                    </a:cxn>
                    <a:cxn ang="0">
                      <a:pos x="553" y="23"/>
                    </a:cxn>
                    <a:cxn ang="0">
                      <a:pos x="586" y="270"/>
                    </a:cxn>
                    <a:cxn ang="0">
                      <a:pos x="590" y="295"/>
                    </a:cxn>
                    <a:cxn ang="0">
                      <a:pos x="563" y="297"/>
                    </a:cxn>
                    <a:cxn ang="0">
                      <a:pos x="67" y="355"/>
                    </a:cxn>
                    <a:cxn ang="0">
                      <a:pos x="40" y="358"/>
                    </a:cxn>
                    <a:cxn ang="0">
                      <a:pos x="37" y="333"/>
                    </a:cxn>
                  </a:cxnLst>
                  <a:rect l="0" t="0" r="r" b="b"/>
                  <a:pathLst>
                    <a:path w="590" h="358">
                      <a:moveTo>
                        <a:pt x="37" y="333"/>
                      </a:moveTo>
                      <a:lnTo>
                        <a:pt x="4" y="88"/>
                      </a:lnTo>
                      <a:lnTo>
                        <a:pt x="0" y="63"/>
                      </a:lnTo>
                      <a:lnTo>
                        <a:pt x="27" y="60"/>
                      </a:lnTo>
                      <a:lnTo>
                        <a:pt x="523" y="3"/>
                      </a:lnTo>
                      <a:lnTo>
                        <a:pt x="550" y="0"/>
                      </a:lnTo>
                      <a:lnTo>
                        <a:pt x="553" y="23"/>
                      </a:lnTo>
                      <a:lnTo>
                        <a:pt x="586" y="270"/>
                      </a:lnTo>
                      <a:lnTo>
                        <a:pt x="590" y="295"/>
                      </a:lnTo>
                      <a:lnTo>
                        <a:pt x="563" y="297"/>
                      </a:lnTo>
                      <a:lnTo>
                        <a:pt x="67" y="355"/>
                      </a:lnTo>
                      <a:lnTo>
                        <a:pt x="40" y="358"/>
                      </a:lnTo>
                      <a:lnTo>
                        <a:pt x="37" y="3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3" name="Freeform 758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64" cy="151"/>
                </a:xfrm>
                <a:custGeom>
                  <a:avLst/>
                  <a:gdLst/>
                  <a:ahLst/>
                  <a:cxnLst>
                    <a:cxn ang="0">
                      <a:pos x="530" y="246"/>
                    </a:cxn>
                    <a:cxn ang="0">
                      <a:pos x="496" y="0"/>
                    </a:cxn>
                    <a:cxn ang="0">
                      <a:pos x="0" y="58"/>
                    </a:cxn>
                    <a:cxn ang="0">
                      <a:pos x="34" y="303"/>
                    </a:cxn>
                    <a:cxn ang="0">
                      <a:pos x="530" y="246"/>
                    </a:cxn>
                  </a:cxnLst>
                  <a:rect l="0" t="0" r="r" b="b"/>
                  <a:pathLst>
                    <a:path w="530" h="303">
                      <a:moveTo>
                        <a:pt x="530" y="246"/>
                      </a:moveTo>
                      <a:lnTo>
                        <a:pt x="496" y="0"/>
                      </a:lnTo>
                      <a:lnTo>
                        <a:pt x="0" y="58"/>
                      </a:lnTo>
                      <a:lnTo>
                        <a:pt x="34" y="303"/>
                      </a:lnTo>
                      <a:lnTo>
                        <a:pt x="530" y="246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4" name="Freeform 759"/>
                <p:cNvSpPr>
                  <a:spLocks/>
                </p:cNvSpPr>
                <p:nvPr/>
              </p:nvSpPr>
              <p:spPr bwMode="auto">
                <a:xfrm>
                  <a:off x="3730" y="1506"/>
                  <a:ext cx="261" cy="102"/>
                </a:xfrm>
                <a:custGeom>
                  <a:avLst/>
                  <a:gdLst/>
                  <a:ahLst/>
                  <a:cxnLst>
                    <a:cxn ang="0">
                      <a:pos x="521" y="44"/>
                    </a:cxn>
                    <a:cxn ang="0">
                      <a:pos x="291" y="197"/>
                    </a:cxn>
                    <a:cxn ang="0">
                      <a:pos x="278" y="204"/>
                    </a:cxn>
                    <a:cxn ang="0">
                      <a:pos x="265" y="199"/>
                    </a:cxn>
                    <a:cxn ang="0">
                      <a:pos x="0" y="106"/>
                    </a:cxn>
                    <a:cxn ang="0">
                      <a:pos x="6" y="57"/>
                    </a:cxn>
                    <a:cxn ang="0">
                      <a:pos x="502" y="0"/>
                    </a:cxn>
                    <a:cxn ang="0">
                      <a:pos x="521" y="44"/>
                    </a:cxn>
                  </a:cxnLst>
                  <a:rect l="0" t="0" r="r" b="b"/>
                  <a:pathLst>
                    <a:path w="521" h="204">
                      <a:moveTo>
                        <a:pt x="521" y="44"/>
                      </a:moveTo>
                      <a:lnTo>
                        <a:pt x="291" y="197"/>
                      </a:lnTo>
                      <a:lnTo>
                        <a:pt x="278" y="204"/>
                      </a:lnTo>
                      <a:lnTo>
                        <a:pt x="265" y="199"/>
                      </a:lnTo>
                      <a:lnTo>
                        <a:pt x="0" y="106"/>
                      </a:lnTo>
                      <a:lnTo>
                        <a:pt x="6" y="57"/>
                      </a:lnTo>
                      <a:lnTo>
                        <a:pt x="502" y="0"/>
                      </a:lnTo>
                      <a:lnTo>
                        <a:pt x="521" y="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5" name="Freeform 760"/>
                <p:cNvSpPr>
                  <a:spLocks/>
                </p:cNvSpPr>
                <p:nvPr/>
              </p:nvSpPr>
              <p:spPr bwMode="auto">
                <a:xfrm>
                  <a:off x="3735" y="1518"/>
                  <a:ext cx="248" cy="76"/>
                </a:xfrm>
                <a:custGeom>
                  <a:avLst/>
                  <a:gdLst/>
                  <a:ahLst/>
                  <a:cxnLst>
                    <a:cxn ang="0">
                      <a:pos x="0" y="58"/>
                    </a:cxn>
                    <a:cxn ang="0">
                      <a:pos x="266" y="151"/>
                    </a:cxn>
                    <a:cxn ang="0">
                      <a:pos x="496" y="0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496" h="151">
                      <a:moveTo>
                        <a:pt x="0" y="58"/>
                      </a:moveTo>
                      <a:lnTo>
                        <a:pt x="266" y="151"/>
                      </a:lnTo>
                      <a:lnTo>
                        <a:pt x="496" y="0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6" name="Freeform 761"/>
                <p:cNvSpPr>
                  <a:spLocks/>
                </p:cNvSpPr>
                <p:nvPr/>
              </p:nvSpPr>
              <p:spPr bwMode="auto">
                <a:xfrm>
                  <a:off x="3746" y="1598"/>
                  <a:ext cx="110" cy="71"/>
                </a:xfrm>
                <a:custGeom>
                  <a:avLst/>
                  <a:gdLst/>
                  <a:ahLst/>
                  <a:cxnLst>
                    <a:cxn ang="0">
                      <a:pos x="11" y="142"/>
                    </a:cxn>
                    <a:cxn ang="0">
                      <a:pos x="221" y="6"/>
                    </a:cxn>
                    <a:cxn ang="0">
                      <a:pos x="202" y="0"/>
                    </a:cxn>
                    <a:cxn ang="0">
                      <a:pos x="0" y="121"/>
                    </a:cxn>
                    <a:cxn ang="0">
                      <a:pos x="11" y="142"/>
                    </a:cxn>
                  </a:cxnLst>
                  <a:rect l="0" t="0" r="r" b="b"/>
                  <a:pathLst>
                    <a:path w="221" h="142">
                      <a:moveTo>
                        <a:pt x="11" y="142"/>
                      </a:moveTo>
                      <a:lnTo>
                        <a:pt x="221" y="6"/>
                      </a:lnTo>
                      <a:lnTo>
                        <a:pt x="202" y="0"/>
                      </a:lnTo>
                      <a:lnTo>
                        <a:pt x="0" y="121"/>
                      </a:lnTo>
                      <a:lnTo>
                        <a:pt x="11" y="1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57" name="Freeform 762"/>
                <p:cNvSpPr>
                  <a:spLocks/>
                </p:cNvSpPr>
                <p:nvPr/>
              </p:nvSpPr>
              <p:spPr bwMode="auto">
                <a:xfrm>
                  <a:off x="3879" y="1594"/>
                  <a:ext cx="125" cy="47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240" y="95"/>
                    </a:cxn>
                    <a:cxn ang="0">
                      <a:pos x="249" y="79"/>
                    </a:cxn>
                    <a:cxn ang="0">
                      <a:pos x="17" y="0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49" h="95">
                      <a:moveTo>
                        <a:pt x="0" y="10"/>
                      </a:moveTo>
                      <a:lnTo>
                        <a:pt x="240" y="95"/>
                      </a:lnTo>
                      <a:lnTo>
                        <a:pt x="249" y="79"/>
                      </a:lnTo>
                      <a:lnTo>
                        <a:pt x="17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867" name="Picture 763" descr="cd_mediateka_biology_b"/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1934" y="960"/>
              <a:ext cx="403" cy="576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868" name="Picture 764" descr="cd_mediateka_chemistry_b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400" y="960"/>
              <a:ext cx="384" cy="545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  <p:pic>
          <p:nvPicPr>
            <p:cNvPr id="869" name="Picture 765" descr="cd_mediateka_physics_b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832" y="960"/>
              <a:ext cx="378" cy="538"/>
            </a:xfrm>
            <a:prstGeom prst="rect">
              <a:avLst/>
            </a:prstGeom>
            <a:noFill/>
            <a:ln w="9525">
              <a:solidFill>
                <a:srgbClr val="6633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tx1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4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 animBg="1"/>
      <p:bldP spid="464" grpId="0" animBg="1"/>
      <p:bldP spid="467" grpId="0" animBg="1"/>
      <p:bldP spid="468" grpId="0" animBg="1"/>
      <p:bldP spid="471" grpId="0" animBg="1"/>
      <p:bldP spid="472" grpId="0" animBg="1"/>
      <p:bldP spid="473" grpId="0" animBg="1"/>
      <p:bldP spid="474" grpId="0" animBg="1"/>
      <p:bldP spid="4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7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8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9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3"/>
          <p:cNvSpPr txBox="1">
            <a:spLocks noChangeArrowheads="1"/>
          </p:cNvSpPr>
          <p:nvPr/>
        </p:nvSpPr>
        <p:spPr bwMode="auto">
          <a:xfrm>
            <a:off x="214313" y="142875"/>
            <a:ext cx="85725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800000"/>
                </a:solidFill>
                <a:latin typeface="Verdana" pitchFamily="34" charset="0"/>
              </a:rPr>
              <a:t>Технологизация</a:t>
            </a:r>
            <a:r>
              <a:rPr lang="ru-RU" sz="2800" b="1" dirty="0" smtClean="0">
                <a:solidFill>
                  <a:srgbClr val="800000"/>
                </a:solidFill>
                <a:latin typeface="Verdana" pitchFamily="34" charset="0"/>
              </a:rPr>
              <a:t> учебного процесса:</a:t>
            </a:r>
            <a:endParaRPr lang="ru-RU" sz="28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56" name="Стрелка вправо 55"/>
          <p:cNvSpPr/>
          <p:nvPr/>
        </p:nvSpPr>
        <p:spPr>
          <a:xfrm>
            <a:off x="500034" y="785794"/>
            <a:ext cx="8215370" cy="10001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Дифференциация обучения</a:t>
            </a:r>
            <a:endParaRPr lang="ru-RU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2" name="Стрелка вправо 61"/>
          <p:cNvSpPr/>
          <p:nvPr/>
        </p:nvSpPr>
        <p:spPr>
          <a:xfrm>
            <a:off x="500034" y="1714488"/>
            <a:ext cx="8215370" cy="10001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Повышение объема выполняемой работы на уроке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500034" y="2643182"/>
            <a:ext cx="8286808" cy="10001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Усовершенствование контроля знаний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5" name="Стрелка вправо 64"/>
          <p:cNvSpPr/>
          <p:nvPr/>
        </p:nvSpPr>
        <p:spPr>
          <a:xfrm>
            <a:off x="500034" y="3714752"/>
            <a:ext cx="8358246" cy="1214446"/>
          </a:xfrm>
          <a:prstGeom prst="rightArrow">
            <a:avLst>
              <a:gd name="adj1" fmla="val 50000"/>
              <a:gd name="adj2" fmla="val 49434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Формирование навыков проектно-исследовательской деятельности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571472" y="5000636"/>
            <a:ext cx="8215370" cy="92869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2">
                    <a:lumMod val="10000"/>
                  </a:schemeClr>
                </a:solidFill>
              </a:rPr>
              <a:t>Обеспечение доступа к различным информационным ресурсам</a:t>
            </a:r>
            <a:endParaRPr lang="ru-RU" b="1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14364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0" name="Прямоугольник 9">
            <a:hlinkClick r:id="rId7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6" name="Прямоугольник 15">
            <a:hlinkClick r:id="rId13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7" name="Прямоугольник 16">
            <a:hlinkClick r:id="rId14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18" name="Прямоугольник 17">
            <a:hlinkClick r:id="rId15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19" name="Прямоугольник 18">
            <a:hlinkClick r:id="rId16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20" name="Прямоугольник 19">
            <a:hlinkClick r:id="rId17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21" name="Прямоугольник 20">
            <a:hlinkClick r:id="rId18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22" name="Прямоугольник 21">
            <a:hlinkClick r:id="rId19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23" name="Прямоугольник 22">
            <a:hlinkClick r:id="rId20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5" name="Равнобедренный треугольник 24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Левая фигурная скобка 26"/>
          <p:cNvSpPr/>
          <p:nvPr/>
        </p:nvSpPr>
        <p:spPr>
          <a:xfrm rot="16200000">
            <a:off x="3638865" y="-352773"/>
            <a:ext cx="1437588" cy="8001001"/>
          </a:xfrm>
          <a:prstGeom prst="leftBrace">
            <a:avLst>
              <a:gd name="adj1" fmla="val 8333"/>
              <a:gd name="adj2" fmla="val 49398"/>
            </a:avLst>
          </a:prstGeom>
          <a:ln>
            <a:headEnd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accent2">
                    <a:lumMod val="75000"/>
                  </a:schemeClr>
                </a:solidFill>
              </a:ln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 rot="10800000" flipV="1">
            <a:off x="500034" y="4880914"/>
            <a:ext cx="8001000" cy="52322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ctr"/>
            <a:r>
              <a:rPr 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ЗНАНИЙ</a:t>
            </a:r>
            <a:endParaRPr lang="ru-RU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929058" y="2285992"/>
            <a:ext cx="785813" cy="12144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TextBox 1"/>
          <p:cNvSpPr txBox="1">
            <a:spLocks noChangeArrowheads="1"/>
          </p:cNvSpPr>
          <p:nvPr/>
        </p:nvSpPr>
        <p:spPr bwMode="auto">
          <a:xfrm>
            <a:off x="2928926" y="1285860"/>
            <a:ext cx="2286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1" name="TextBox 2"/>
          <p:cNvSpPr txBox="1">
            <a:spLocks noChangeArrowheads="1"/>
          </p:cNvSpPr>
          <p:nvPr/>
        </p:nvSpPr>
        <p:spPr bwMode="auto">
          <a:xfrm>
            <a:off x="142844" y="214291"/>
            <a:ext cx="8715436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Verdana" pitchFamily="34" charset="0"/>
              </a:rPr>
              <a:t>ВНЕДРЕНИЕ   ИНФОРМАЦИОННЫХ ТЕХНОЛОГИЙ  В  ОБРАЗОВАТЕЛЬНЫЙ ПРОЦЕСС</a:t>
            </a:r>
            <a:endParaRPr lang="ru-RU" sz="24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ctr">
              <a:lnSpc>
                <a:spcPct val="160000"/>
              </a:lnSpc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рямоугольник 2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22" name="Прямоугольник 21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23" name="Прямоугольник 22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5" name="Равнобедренный треугольник 24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28662" y="214290"/>
            <a:ext cx="7215238" cy="120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ctr">
              <a:lnSpc>
                <a:spcPct val="16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ФУНКЦИИ  КОМПЬЮТЕРА  В  СФЕРЕ </a:t>
            </a:r>
          </a:p>
          <a:p>
            <a:pPr indent="360363" algn="ctr">
              <a:lnSpc>
                <a:spcPct val="160000"/>
              </a:lnSpc>
              <a:defRPr/>
            </a:pPr>
            <a:r>
              <a:rPr lang="ru-RU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ОБРАЗОВАНИЯ</a:t>
            </a:r>
            <a:endParaRPr lang="ru-RU" sz="2400" b="1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Заголовок 4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0" name="Содержимое 49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500595"/>
          </a:xfrm>
        </p:spPr>
        <p:txBody>
          <a:bodyPr/>
          <a:lstStyle/>
          <a:p>
            <a:endParaRPr lang="ru-RU" dirty="0"/>
          </a:p>
        </p:txBody>
      </p:sp>
      <p:grpSp>
        <p:nvGrpSpPr>
          <p:cNvPr id="51" name="Group 16"/>
          <p:cNvGrpSpPr>
            <a:grpSpLocks/>
          </p:cNvGrpSpPr>
          <p:nvPr/>
        </p:nvGrpSpPr>
        <p:grpSpPr bwMode="auto">
          <a:xfrm>
            <a:off x="3286116" y="3286124"/>
            <a:ext cx="2879725" cy="1554164"/>
            <a:chOff x="612" y="2840"/>
            <a:chExt cx="1814" cy="979"/>
          </a:xfrm>
        </p:grpSpPr>
        <p:sp>
          <p:nvSpPr>
            <p:cNvPr id="52" name="Oval 4"/>
            <p:cNvSpPr>
              <a:spLocks noChangeArrowheads="1"/>
            </p:cNvSpPr>
            <p:nvPr/>
          </p:nvSpPr>
          <p:spPr bwMode="auto">
            <a:xfrm>
              <a:off x="612" y="2840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3" name="Text Box 3"/>
            <p:cNvSpPr txBox="1">
              <a:spLocks noChangeArrowheads="1"/>
            </p:cNvSpPr>
            <p:nvPr/>
          </p:nvSpPr>
          <p:spPr bwMode="auto">
            <a:xfrm>
              <a:off x="839" y="2976"/>
              <a:ext cx="1406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60363" indent="-269875">
                <a:lnSpc>
                  <a:spcPct val="150000"/>
                </a:lnSpc>
              </a:pP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Иллюстрация материала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360363" indent="-269875">
                <a:lnSpc>
                  <a:spcPct val="150000"/>
                </a:lnSpc>
              </a:pPr>
              <a:endParaRPr lang="ru-RU" sz="14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54" name="Group 13"/>
          <p:cNvGrpSpPr>
            <a:grpSpLocks/>
          </p:cNvGrpSpPr>
          <p:nvPr/>
        </p:nvGrpSpPr>
        <p:grpSpPr bwMode="auto">
          <a:xfrm>
            <a:off x="714348" y="2000240"/>
            <a:ext cx="3095625" cy="1409700"/>
            <a:chOff x="476" y="1162"/>
            <a:chExt cx="1814" cy="888"/>
          </a:xfrm>
        </p:grpSpPr>
        <p:sp>
          <p:nvSpPr>
            <p:cNvPr id="55" name="Oval 9"/>
            <p:cNvSpPr>
              <a:spLocks noChangeArrowheads="1"/>
            </p:cNvSpPr>
            <p:nvPr/>
          </p:nvSpPr>
          <p:spPr bwMode="auto">
            <a:xfrm>
              <a:off x="476" y="1162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Text Box 5"/>
            <p:cNvSpPr txBox="1">
              <a:spLocks noChangeArrowheads="1"/>
            </p:cNvSpPr>
            <p:nvPr/>
          </p:nvSpPr>
          <p:spPr bwMode="auto">
            <a:xfrm>
              <a:off x="494" y="1207"/>
              <a:ext cx="1569" cy="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Функция контроля знаний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90488" algn="ctr">
                <a:lnSpc>
                  <a:spcPct val="150000"/>
                </a:lnSpc>
              </a:pPr>
              <a:endParaRPr lang="ru-RU" sz="1400" b="1" dirty="0"/>
            </a:p>
          </p:txBody>
        </p:sp>
      </p:grpSp>
      <p:grpSp>
        <p:nvGrpSpPr>
          <p:cNvPr id="57" name="Group 15"/>
          <p:cNvGrpSpPr>
            <a:grpSpLocks/>
          </p:cNvGrpSpPr>
          <p:nvPr/>
        </p:nvGrpSpPr>
        <p:grpSpPr bwMode="auto">
          <a:xfrm>
            <a:off x="785786" y="4572008"/>
            <a:ext cx="3356736" cy="1225550"/>
            <a:chOff x="2176" y="1751"/>
            <a:chExt cx="1966" cy="772"/>
          </a:xfrm>
        </p:grpSpPr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2200" y="175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9" name="Text Box 6"/>
            <p:cNvSpPr txBox="1">
              <a:spLocks noChangeArrowheads="1"/>
            </p:cNvSpPr>
            <p:nvPr/>
          </p:nvSpPr>
          <p:spPr bwMode="auto">
            <a:xfrm>
              <a:off x="2176" y="1797"/>
              <a:ext cx="196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Дифференцированный подход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63" name="Group 14"/>
          <p:cNvGrpSpPr>
            <a:grpSpLocks/>
          </p:cNvGrpSpPr>
          <p:nvPr/>
        </p:nvGrpSpPr>
        <p:grpSpPr bwMode="auto">
          <a:xfrm>
            <a:off x="5715008" y="2214554"/>
            <a:ext cx="3024188" cy="1225550"/>
            <a:chOff x="2426" y="1071"/>
            <a:chExt cx="1814" cy="772"/>
          </a:xfrm>
        </p:grpSpPr>
        <p:sp>
          <p:nvSpPr>
            <p:cNvPr id="64" name="Oval 12"/>
            <p:cNvSpPr>
              <a:spLocks noChangeArrowheads="1"/>
            </p:cNvSpPr>
            <p:nvPr/>
          </p:nvSpPr>
          <p:spPr bwMode="auto">
            <a:xfrm>
              <a:off x="2426" y="1071"/>
              <a:ext cx="1814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2517" y="1136"/>
              <a:ext cx="1633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Экономия времени на уроке</a:t>
              </a:r>
              <a:endPara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66" name="AutoShape 23"/>
          <p:cNvCxnSpPr>
            <a:cxnSpLocks noChangeShapeType="1"/>
          </p:cNvCxnSpPr>
          <p:nvPr/>
        </p:nvCxnSpPr>
        <p:spPr bwMode="auto">
          <a:xfrm rot="16200000" flipH="1">
            <a:off x="4250529" y="2107397"/>
            <a:ext cx="2643206" cy="2000264"/>
          </a:xfrm>
          <a:prstGeom prst="curvedConnector3">
            <a:avLst>
              <a:gd name="adj1" fmla="val 53579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7" name="AutoShape 24"/>
          <p:cNvCxnSpPr>
            <a:cxnSpLocks noChangeShapeType="1"/>
          </p:cNvCxnSpPr>
          <p:nvPr/>
        </p:nvCxnSpPr>
        <p:spPr bwMode="auto">
          <a:xfrm rot="5400000">
            <a:off x="2096288" y="2189938"/>
            <a:ext cx="2808287" cy="200026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8" name="AutoShape 25"/>
          <p:cNvCxnSpPr>
            <a:cxnSpLocks noChangeShapeType="1"/>
          </p:cNvCxnSpPr>
          <p:nvPr/>
        </p:nvCxnSpPr>
        <p:spPr bwMode="auto">
          <a:xfrm rot="10800000" flipV="1">
            <a:off x="2428860" y="1785926"/>
            <a:ext cx="2089150" cy="287337"/>
          </a:xfrm>
          <a:prstGeom prst="curvedConnector2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cxnSp>
        <p:nvCxnSpPr>
          <p:cNvPr id="69" name="AutoShape 26"/>
          <p:cNvCxnSpPr>
            <a:cxnSpLocks noChangeShapeType="1"/>
          </p:cNvCxnSpPr>
          <p:nvPr/>
        </p:nvCxnSpPr>
        <p:spPr bwMode="auto">
          <a:xfrm>
            <a:off x="4572000" y="1785926"/>
            <a:ext cx="2286016" cy="42862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70" name="Line 28"/>
          <p:cNvSpPr>
            <a:spLocks noChangeShapeType="1"/>
          </p:cNvSpPr>
          <p:nvPr/>
        </p:nvSpPr>
        <p:spPr bwMode="auto">
          <a:xfrm flipH="1">
            <a:off x="4500562" y="1785926"/>
            <a:ext cx="45719" cy="1584324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71" name="Group 17"/>
          <p:cNvGrpSpPr>
            <a:grpSpLocks/>
          </p:cNvGrpSpPr>
          <p:nvPr/>
        </p:nvGrpSpPr>
        <p:grpSpPr bwMode="auto">
          <a:xfrm>
            <a:off x="5286380" y="4429132"/>
            <a:ext cx="3491288" cy="1225550"/>
            <a:chOff x="3330" y="2705"/>
            <a:chExt cx="2146" cy="772"/>
          </a:xfrm>
        </p:grpSpPr>
        <p:sp>
          <p:nvSpPr>
            <p:cNvPr id="72" name="Oval 11"/>
            <p:cNvSpPr>
              <a:spLocks noChangeArrowheads="1"/>
            </p:cNvSpPr>
            <p:nvPr/>
          </p:nvSpPr>
          <p:spPr bwMode="auto">
            <a:xfrm>
              <a:off x="3550" y="2705"/>
              <a:ext cx="1926" cy="772"/>
            </a:xfrm>
            <a:prstGeom prst="ellipse">
              <a:avLst/>
            </a:prstGeom>
            <a:gradFill rotWithShape="1">
              <a:gsLst>
                <a:gs pos="0">
                  <a:srgbClr val="CCCC99"/>
                </a:gs>
                <a:gs pos="50000">
                  <a:srgbClr val="FFFFFF"/>
                </a:gs>
                <a:gs pos="100000">
                  <a:srgbClr val="CCCC99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3330" y="2750"/>
              <a:ext cx="1976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90488" algn="ctr">
                <a:lnSpc>
                  <a:spcPct val="150000"/>
                </a:lnSpc>
                <a:buFont typeface="Wingdings" pitchFamily="2" charset="2"/>
                <a:buNone/>
              </a:pPr>
              <a:r>
                <a:rPr lang="en-US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          </a:t>
              </a: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Индивидуализация обучения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8" presetClass="entr" presetSubtype="1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12" name="Прямоугольник 11">
            <a:hlinkClick r:id="rId10" action="ppaction://hlinksldjump"/>
          </p:cNvPr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13" name="Прямоугольник 12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14" name="Прямоугольник 13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16" name="Прямоугольник 15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17" name="Прямоугольник 16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18" name="Прямоугольник 17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19" name="Прямоугольник 18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20" name="Прямоугольник 19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21" name="Прямоугольник 20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22" name="Прямоугольник 21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23" name="Прямоугольник 22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25" name="Равнобедренный треугольник 24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Применение компьютера</a:t>
            </a:r>
            <a:endParaRPr lang="ru-RU" sz="5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5720" y="1142984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  позиций </a:t>
            </a:r>
            <a:r>
              <a:rPr lang="en-US" sz="3200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«поддерживающего средства»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Oval 16"/>
          <p:cNvSpPr>
            <a:spLocks noGrp="1" noChangeArrowheads="1"/>
          </p:cNvSpPr>
          <p:nvPr>
            <p:ph idx="1"/>
          </p:nvPr>
        </p:nvSpPr>
        <p:spPr bwMode="auto">
          <a:xfrm>
            <a:off x="0" y="1928802"/>
            <a:ext cx="4000496" cy="178595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normAutofit lnSpcReduction="1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800080"/>
                </a:solidFill>
              </a:rPr>
              <a:t>   </a:t>
            </a:r>
            <a:r>
              <a:rPr lang="ru-RU" sz="2400" b="1" dirty="0" smtClean="0">
                <a:solidFill>
                  <a:srgbClr val="800080"/>
                </a:solidFill>
              </a:rPr>
              <a:t>Подготовка печатных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раздаточных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материалов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35" name="Oval 16"/>
          <p:cNvSpPr>
            <a:spLocks noChangeArrowheads="1"/>
          </p:cNvSpPr>
          <p:nvPr/>
        </p:nvSpPr>
        <p:spPr bwMode="auto">
          <a:xfrm>
            <a:off x="4929190" y="1857364"/>
            <a:ext cx="4214810" cy="1928826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rgbClr val="800080"/>
                </a:solidFill>
              </a:rPr>
              <a:t>Мультимедийное</a:t>
            </a:r>
            <a:endParaRPr lang="ru-RU" sz="2400" b="1" dirty="0" smtClean="0">
              <a:solidFill>
                <a:srgbClr val="80008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сопровождение урока</a:t>
            </a:r>
            <a:endParaRPr lang="ru-RU" sz="2400" b="1" dirty="0">
              <a:solidFill>
                <a:srgbClr val="800080"/>
              </a:solidFill>
            </a:endParaRP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2428860" y="3929066"/>
            <a:ext cx="4143404" cy="1785950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Уроки 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компьютерного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тестирования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/>
        </p:nvSpPr>
        <p:spPr>
          <a:xfrm>
            <a:off x="0" y="0"/>
            <a:ext cx="9144000" cy="600076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" action="ppaction://hlinkshowjump?jump=previousslide"/>
          </p:cNvPr>
          <p:cNvSpPr/>
          <p:nvPr/>
        </p:nvSpPr>
        <p:spPr>
          <a:xfrm>
            <a:off x="41064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b="1" dirty="0"/>
          </a:p>
        </p:txBody>
      </p:sp>
      <p:sp>
        <p:nvSpPr>
          <p:cNvPr id="28" name="Прямоугольник 27">
            <a:hlinkClick r:id="rId3" action="ppaction://hlinksldjump"/>
          </p:cNvPr>
          <p:cNvSpPr/>
          <p:nvPr/>
        </p:nvSpPr>
        <p:spPr>
          <a:xfrm>
            <a:off x="767822" y="6249366"/>
            <a:ext cx="285752" cy="2857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</a:t>
            </a:r>
            <a:endParaRPr lang="ru-RU" sz="800" dirty="0"/>
          </a:p>
        </p:txBody>
      </p:sp>
      <p:sp>
        <p:nvSpPr>
          <p:cNvPr id="29" name="Прямоугольник 28">
            <a:hlinkClick r:id="rId4" action="ppaction://hlinksldjump"/>
          </p:cNvPr>
          <p:cNvSpPr/>
          <p:nvPr/>
        </p:nvSpPr>
        <p:spPr>
          <a:xfrm>
            <a:off x="115313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</a:t>
            </a:r>
            <a:endParaRPr lang="ru-RU" sz="800" dirty="0"/>
          </a:p>
        </p:txBody>
      </p:sp>
      <p:sp>
        <p:nvSpPr>
          <p:cNvPr id="30" name="Прямоугольник 29">
            <a:hlinkClick r:id="rId5" action="ppaction://hlinksldjump"/>
          </p:cNvPr>
          <p:cNvSpPr/>
          <p:nvPr/>
        </p:nvSpPr>
        <p:spPr>
          <a:xfrm>
            <a:off x="1531698" y="6242706"/>
            <a:ext cx="285752" cy="299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</a:t>
            </a:r>
            <a:endParaRPr lang="ru-RU" sz="800" dirty="0"/>
          </a:p>
        </p:txBody>
      </p:sp>
      <p:sp>
        <p:nvSpPr>
          <p:cNvPr id="31" name="Прямоугольник 30">
            <a:hlinkClick r:id="rId6" action="ppaction://hlinksldjump"/>
          </p:cNvPr>
          <p:cNvSpPr/>
          <p:nvPr/>
        </p:nvSpPr>
        <p:spPr>
          <a:xfrm>
            <a:off x="192375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</a:t>
            </a:r>
            <a:endParaRPr lang="ru-RU" sz="800" dirty="0"/>
          </a:p>
        </p:txBody>
      </p:sp>
      <p:sp>
        <p:nvSpPr>
          <p:cNvPr id="32" name="Прямоугольник 31">
            <a:hlinkClick r:id="rId7" action="ppaction://hlinksldjump"/>
          </p:cNvPr>
          <p:cNvSpPr/>
          <p:nvPr/>
        </p:nvSpPr>
        <p:spPr>
          <a:xfrm>
            <a:off x="230907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5</a:t>
            </a:r>
            <a:endParaRPr lang="ru-RU" sz="800" dirty="0"/>
          </a:p>
        </p:txBody>
      </p:sp>
      <p:sp>
        <p:nvSpPr>
          <p:cNvPr id="33" name="Прямоугольник 32">
            <a:hlinkClick r:id="rId8" action="ppaction://hlinksldjump"/>
          </p:cNvPr>
          <p:cNvSpPr/>
          <p:nvPr/>
        </p:nvSpPr>
        <p:spPr>
          <a:xfrm>
            <a:off x="269438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6</a:t>
            </a:r>
            <a:endParaRPr lang="ru-RU" sz="800" dirty="0"/>
          </a:p>
        </p:txBody>
      </p:sp>
      <p:sp>
        <p:nvSpPr>
          <p:cNvPr id="34" name="Прямоугольник 33">
            <a:hlinkClick r:id="rId9" action="ppaction://hlinksldjump"/>
          </p:cNvPr>
          <p:cNvSpPr/>
          <p:nvPr/>
        </p:nvSpPr>
        <p:spPr>
          <a:xfrm>
            <a:off x="307969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7</a:t>
            </a:r>
            <a:endParaRPr lang="ru-RU" sz="800" dirty="0"/>
          </a:p>
        </p:txBody>
      </p:sp>
      <p:sp>
        <p:nvSpPr>
          <p:cNvPr id="35" name="Прямоугольник 34">
            <a:hlinkClick r:id="rId10" action="ppaction://hlinksldjump"/>
          </p:cNvPr>
          <p:cNvSpPr/>
          <p:nvPr/>
        </p:nvSpPr>
        <p:spPr>
          <a:xfrm>
            <a:off x="346500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8</a:t>
            </a:r>
            <a:endParaRPr lang="ru-RU" sz="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850318" y="6249366"/>
            <a:ext cx="285752" cy="2857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9</a:t>
            </a:r>
            <a:endParaRPr lang="ru-RU" sz="800" dirty="0"/>
          </a:p>
        </p:txBody>
      </p:sp>
      <p:sp>
        <p:nvSpPr>
          <p:cNvPr id="37" name="Прямоугольник 36">
            <a:hlinkClick r:id="rId11" action="ppaction://hlinksldjump"/>
          </p:cNvPr>
          <p:cNvSpPr/>
          <p:nvPr/>
        </p:nvSpPr>
        <p:spPr>
          <a:xfrm>
            <a:off x="423563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10</a:t>
            </a:r>
            <a:endParaRPr lang="ru-RU" sz="800" dirty="0"/>
          </a:p>
        </p:txBody>
      </p:sp>
      <p:sp>
        <p:nvSpPr>
          <p:cNvPr id="38" name="Прямоугольник 37">
            <a:hlinkClick r:id="rId12" action="ppaction://hlinksldjump"/>
          </p:cNvPr>
          <p:cNvSpPr/>
          <p:nvPr/>
        </p:nvSpPr>
        <p:spPr>
          <a:xfrm>
            <a:off x="462094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11</a:t>
            </a:r>
            <a:endParaRPr lang="ru-RU" sz="800" dirty="0"/>
          </a:p>
        </p:txBody>
      </p:sp>
      <p:sp>
        <p:nvSpPr>
          <p:cNvPr id="39" name="Прямоугольник 38">
            <a:hlinkClick r:id="rId13" action="ppaction://hlinksldjump"/>
          </p:cNvPr>
          <p:cNvSpPr/>
          <p:nvPr/>
        </p:nvSpPr>
        <p:spPr>
          <a:xfrm>
            <a:off x="500625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12</a:t>
            </a:r>
            <a:endParaRPr lang="ru-RU" sz="800" dirty="0"/>
          </a:p>
        </p:txBody>
      </p:sp>
      <p:sp>
        <p:nvSpPr>
          <p:cNvPr id="40" name="Прямоугольник 39">
            <a:hlinkClick r:id="rId14" action="ppaction://hlinksldjump"/>
          </p:cNvPr>
          <p:cNvSpPr/>
          <p:nvPr/>
        </p:nvSpPr>
        <p:spPr>
          <a:xfrm>
            <a:off x="539156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13</a:t>
            </a:r>
            <a:endParaRPr lang="ru-RU" sz="800" dirty="0"/>
          </a:p>
        </p:txBody>
      </p:sp>
      <p:sp>
        <p:nvSpPr>
          <p:cNvPr id="41" name="Прямоугольник 40">
            <a:hlinkClick r:id="rId15" action="ppaction://hlinksldjump"/>
          </p:cNvPr>
          <p:cNvSpPr/>
          <p:nvPr/>
        </p:nvSpPr>
        <p:spPr>
          <a:xfrm>
            <a:off x="577687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14</a:t>
            </a:r>
            <a:endParaRPr lang="ru-RU" sz="800" dirty="0"/>
          </a:p>
        </p:txBody>
      </p:sp>
      <p:sp>
        <p:nvSpPr>
          <p:cNvPr id="42" name="Прямоугольник 41">
            <a:hlinkClick r:id="rId16" action="ppaction://hlinksldjump"/>
          </p:cNvPr>
          <p:cNvSpPr/>
          <p:nvPr/>
        </p:nvSpPr>
        <p:spPr>
          <a:xfrm>
            <a:off x="616219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smtClean="0"/>
              <a:t>15</a:t>
            </a:r>
            <a:endParaRPr lang="ru-RU" sz="800" dirty="0"/>
          </a:p>
        </p:txBody>
      </p:sp>
      <p:sp>
        <p:nvSpPr>
          <p:cNvPr id="43" name="Прямоугольник 42">
            <a:hlinkClick r:id="rId17" action="ppaction://hlinksldjump"/>
          </p:cNvPr>
          <p:cNvSpPr/>
          <p:nvPr/>
        </p:nvSpPr>
        <p:spPr>
          <a:xfrm>
            <a:off x="654750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44" name="Прямоугольник 43">
            <a:hlinkClick r:id="rId18" action="ppaction://hlinksldjump"/>
          </p:cNvPr>
          <p:cNvSpPr/>
          <p:nvPr/>
        </p:nvSpPr>
        <p:spPr>
          <a:xfrm>
            <a:off x="6932814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17</a:t>
            </a:r>
            <a:endParaRPr lang="ru-RU" sz="800" dirty="0"/>
          </a:p>
        </p:txBody>
      </p:sp>
      <p:sp>
        <p:nvSpPr>
          <p:cNvPr id="45" name="Прямоугольник 44">
            <a:hlinkClick r:id="rId19" action="ppaction://hlinksldjump"/>
          </p:cNvPr>
          <p:cNvSpPr/>
          <p:nvPr/>
        </p:nvSpPr>
        <p:spPr>
          <a:xfrm>
            <a:off x="7318126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18</a:t>
            </a:r>
            <a:endParaRPr lang="ru-RU" sz="800" dirty="0"/>
          </a:p>
        </p:txBody>
      </p:sp>
      <p:sp>
        <p:nvSpPr>
          <p:cNvPr id="46" name="Прямоугольник 45">
            <a:hlinkClick r:id="rId20" action="ppaction://hlinksldjump"/>
          </p:cNvPr>
          <p:cNvSpPr/>
          <p:nvPr/>
        </p:nvSpPr>
        <p:spPr>
          <a:xfrm>
            <a:off x="7703438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19</a:t>
            </a:r>
            <a:endParaRPr lang="ru-RU" sz="800" dirty="0"/>
          </a:p>
        </p:txBody>
      </p:sp>
      <p:sp>
        <p:nvSpPr>
          <p:cNvPr id="47" name="Прямоугольник 46">
            <a:hlinkClick r:id="rId21" action="ppaction://hlinksldjump"/>
          </p:cNvPr>
          <p:cNvSpPr/>
          <p:nvPr/>
        </p:nvSpPr>
        <p:spPr>
          <a:xfrm>
            <a:off x="8088750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20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8474052" y="624936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/>
          </a:p>
        </p:txBody>
      </p:sp>
      <p:sp>
        <p:nvSpPr>
          <p:cNvPr id="49" name="Равнобедренный треугольник 48">
            <a:hlinkClick r:id="" action="ppaction://hlinkshowjump?jump=previousslide"/>
          </p:cNvPr>
          <p:cNvSpPr/>
          <p:nvPr/>
        </p:nvSpPr>
        <p:spPr>
          <a:xfrm rot="5400000" flipH="1" flipV="1">
            <a:off x="428596" y="6285085"/>
            <a:ext cx="214314" cy="21431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Равнобедренный треугольник 49"/>
          <p:cNvSpPr/>
          <p:nvPr/>
        </p:nvSpPr>
        <p:spPr>
          <a:xfrm rot="16200000" flipH="1" flipV="1">
            <a:off x="8521885" y="6299153"/>
            <a:ext cx="214314" cy="186178"/>
          </a:xfrm>
          <a:prstGeom prst="triangle">
            <a:avLst>
              <a:gd name="adj" fmla="val 5341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Заголовок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</a:rPr>
              <a:t>Применение компьютера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28596" y="171448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с  позиций «поддерживающего средства»</a:t>
            </a:r>
            <a:endParaRPr lang="ru-RU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4" name="Oval 16"/>
          <p:cNvSpPr>
            <a:spLocks noGrp="1" noChangeArrowheads="1"/>
          </p:cNvSpPr>
          <p:nvPr>
            <p:ph idx="1"/>
          </p:nvPr>
        </p:nvSpPr>
        <p:spPr bwMode="auto">
          <a:xfrm>
            <a:off x="1643042" y="2428868"/>
            <a:ext cx="6072230" cy="3071834"/>
          </a:xfrm>
          <a:prstGeom prst="ellipse">
            <a:avLst/>
          </a:prstGeom>
          <a:gradFill rotWithShape="1">
            <a:gsLst>
              <a:gs pos="0">
                <a:srgbClr val="B9EEF5"/>
              </a:gs>
              <a:gs pos="100000">
                <a:srgbClr val="B9EEF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Подготовка печатных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раздаточных</a:t>
            </a:r>
          </a:p>
          <a:p>
            <a:pPr algn="ctr"/>
            <a:r>
              <a:rPr lang="ru-RU" sz="2400" b="1" dirty="0" smtClean="0">
                <a:solidFill>
                  <a:srgbClr val="800080"/>
                </a:solidFill>
              </a:rPr>
              <a:t> материалов</a:t>
            </a:r>
            <a:endParaRPr lang="ru-RU" sz="2400" b="1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308</TotalTime>
  <Words>682</Words>
  <Application>Microsoft Office PowerPoint</Application>
  <PresentationFormat>Экран (4:3)</PresentationFormat>
  <Paragraphs>503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Применение компьютера</vt:lpstr>
      <vt:lpstr>Применение компьютера</vt:lpstr>
      <vt:lpstr>Применение компьютера</vt:lpstr>
      <vt:lpstr>Применение компьютера</vt:lpstr>
      <vt:lpstr>Информационная  культура и ИКТ </vt:lpstr>
      <vt:lpstr>Слайд 13</vt:lpstr>
      <vt:lpstr>Слайд 14</vt:lpstr>
      <vt:lpstr>СТРУКТУРНАЯ  СХЕМА  ПРОЦЕССА  ОБУЧЕНИЯ С  ИСПОЛЬЗОВАНИЕМ  ИТ </vt:lpstr>
      <vt:lpstr>Слайд 16</vt:lpstr>
      <vt:lpstr>Слайд 17</vt:lpstr>
      <vt:lpstr>Слайд 18</vt:lpstr>
      <vt:lpstr>Слайд 19</vt:lpstr>
      <vt:lpstr>Слайд 20</vt:lpstr>
    </vt:vector>
  </TitlesOfParts>
  <Company>личный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34</cp:revision>
  <dcterms:created xsi:type="dcterms:W3CDTF">2013-01-03T11:57:14Z</dcterms:created>
  <dcterms:modified xsi:type="dcterms:W3CDTF">2014-04-21T13:52:01Z</dcterms:modified>
</cp:coreProperties>
</file>