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5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94A7-DA9B-4CAE-976E-63F123E21028}" type="datetimeFigureOut">
              <a:rPr lang="ru-RU" smtClean="0"/>
              <a:t>18.03.2017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21AF-2DA2-4041-87F3-B0A75DA7E8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768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94A7-DA9B-4CAE-976E-63F123E21028}" type="datetimeFigureOut">
              <a:rPr lang="ru-RU" smtClean="0"/>
              <a:t>18.03.2017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21AF-2DA2-4041-87F3-B0A75DA7E8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434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94A7-DA9B-4CAE-976E-63F123E21028}" type="datetimeFigureOut">
              <a:rPr lang="ru-RU" smtClean="0"/>
              <a:t>18.03.2017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21AF-2DA2-4041-87F3-B0A75DA7E8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67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94A7-DA9B-4CAE-976E-63F123E21028}" type="datetimeFigureOut">
              <a:rPr lang="ru-RU" smtClean="0"/>
              <a:t>18.03.2017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21AF-2DA2-4041-87F3-B0A75DA7E8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52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94A7-DA9B-4CAE-976E-63F123E21028}" type="datetimeFigureOut">
              <a:rPr lang="ru-RU" smtClean="0"/>
              <a:t>18.03.2017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21AF-2DA2-4041-87F3-B0A75DA7E8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06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94A7-DA9B-4CAE-976E-63F123E21028}" type="datetimeFigureOut">
              <a:rPr lang="ru-RU" smtClean="0"/>
              <a:t>18.03.2017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21AF-2DA2-4041-87F3-B0A75DA7E8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551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94A7-DA9B-4CAE-976E-63F123E21028}" type="datetimeFigureOut">
              <a:rPr lang="ru-RU" smtClean="0"/>
              <a:t>18.03.2017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21AF-2DA2-4041-87F3-B0A75DA7E8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4752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94A7-DA9B-4CAE-976E-63F123E21028}" type="datetimeFigureOut">
              <a:rPr lang="ru-RU" smtClean="0"/>
              <a:t>18.03.2017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21AF-2DA2-4041-87F3-B0A75DA7E8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091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94A7-DA9B-4CAE-976E-63F123E21028}" type="datetimeFigureOut">
              <a:rPr lang="ru-RU" smtClean="0"/>
              <a:t>18.03.2017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21AF-2DA2-4041-87F3-B0A75DA7E8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81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94A7-DA9B-4CAE-976E-63F123E21028}" type="datetimeFigureOut">
              <a:rPr lang="ru-RU" smtClean="0"/>
              <a:t>18.03.2017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21AF-2DA2-4041-87F3-B0A75DA7E8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68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94A7-DA9B-4CAE-976E-63F123E21028}" type="datetimeFigureOut">
              <a:rPr lang="ru-RU" smtClean="0"/>
              <a:t>18.03.2017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21AF-2DA2-4041-87F3-B0A75DA7E8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029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F94A7-DA9B-4CAE-976E-63F123E21028}" type="datetimeFigureOut">
              <a:rPr lang="ru-RU" smtClean="0"/>
              <a:t>18.03.2017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021AF-2DA2-4041-87F3-B0A75DA7E8E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72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Загрузки\Волейбол - презентация по физкультуре_files\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26" y="0"/>
            <a:ext cx="9497587" cy="7101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4399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Загрузки\Волейбол - презентация по физкультуре_files\img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822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Загрузки\Волейбол - презентация по физкультуре_files\img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920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D:\Загрузки\Волейбол - презентация по физкультуре_files\img12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74"/>
            <a:ext cx="9153853" cy="685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453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Загрузки\Волейбол - презентация по физкультуре_files\img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626"/>
            <a:ext cx="9240010" cy="6795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305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D:\Загрузки\Волейбол - презентация по физкультуре_files\img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045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Загрузки\Волейбол - презентация по физкультуре_files\img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813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Загрузки\Волейбол - презентация по физкультуре_files\img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878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674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:\Загрузки\Волейбол - презентация по физкультуре_files\img17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5091"/>
            <a:ext cx="9357579" cy="7003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8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Загрузки\Волейбол - презентация по физкультуре_files\img18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53" y="0"/>
            <a:ext cx="91637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09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:\Загрузки\Волейбол - презентация по физкультуре_files\img19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54" y="0"/>
            <a:ext cx="9694421" cy="7255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3306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Загрузки\Волейбол - презентация по физкультуре_files\img2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4407" y="-234778"/>
            <a:ext cx="9488950" cy="710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672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D:\Загрузки\Волейбол - презентация по физкультуре_files\img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504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D:\Загрузки\Волейбол - презентация по физкультуре_files\img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85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D:\Загрузки\Волейбол - презентация по физкультуре_files\img22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584" y="-747464"/>
            <a:ext cx="10160930" cy="7604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63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D:\Загрузки\Волейбол - презентация по физкультуре_files\img23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54" y="0"/>
            <a:ext cx="91637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271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D:\Загрузки\Волейбол - презентация по физкультуре_files\img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991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D:\Загрузки\Волейбол - презентация по физкультуре_files\img25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53" y="0"/>
            <a:ext cx="91637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004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Загрузки\Волейбол - презентация по физкультуре_files\img3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74"/>
            <a:ext cx="9153853" cy="685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291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Загрузки\Волейбол - презентация по физкультуре_files\img4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54" y="0"/>
            <a:ext cx="9910445" cy="741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049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Загрузки\Волейбол - презентация по физкультуре_files\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6576" cy="731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220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Загрузки\Волейбол - презентация по физкультуре_files\img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533" y="-171400"/>
            <a:ext cx="9793088" cy="734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205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Загрузки\Волейбол - презентация по физкультуре_files\img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390"/>
            <a:ext cx="9996602" cy="749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441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Загрузки\Волейбол - презентация по физкультуре_files\img8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53" y="0"/>
            <a:ext cx="91637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19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Загрузки\Волейбол - презентация по физкультуре_files\img9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53" y="0"/>
            <a:ext cx="91637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641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0</Words>
  <Application>Microsoft Office PowerPoint</Application>
  <PresentationFormat>Экран (4:3)</PresentationFormat>
  <Paragraphs>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5</cp:revision>
  <dcterms:created xsi:type="dcterms:W3CDTF">2017-03-18T14:48:08Z</dcterms:created>
  <dcterms:modified xsi:type="dcterms:W3CDTF">2017-03-18T16:05:12Z</dcterms:modified>
</cp:coreProperties>
</file>