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7" r:id="rId2"/>
    <p:sldId id="256" r:id="rId3"/>
    <p:sldId id="260" r:id="rId4"/>
    <p:sldId id="258" r:id="rId5"/>
    <p:sldId id="259" r:id="rId6"/>
    <p:sldId id="262" r:id="rId7"/>
    <p:sldId id="263" r:id="rId8"/>
    <p:sldId id="261" r:id="rId9"/>
    <p:sldId id="268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2F93D-D013-46D3-AA7B-5F9C3C40690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AB81E-49B6-43ED-8F7D-85E22CA13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8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2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83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8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15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3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0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4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8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5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8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0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2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8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  <a:alpha val="61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CBFC7D-7CE8-4E1C-BBE6-D45D90CE3881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EE3C93-A0AC-48B4-9876-E58C2F26C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44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7416" y="27804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Конспект занятия: 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«Веселый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8752" y="58156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Выполнила: Педагог дополнительного образования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Яковлева Елена Михайловна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os1.i.ua/3/1/7370624_783ac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83" y="1661649"/>
            <a:ext cx="4986339" cy="3739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474091"/>
            <a:ext cx="8274218" cy="571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18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2" y="1243012"/>
            <a:ext cx="9469163" cy="53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895975" y="1129127"/>
            <a:ext cx="6096000" cy="33714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>
            <a:spAutoFit/>
          </a:bodyPr>
          <a:lstStyle/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Подожди, колючий еж  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скажи, куда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идешь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рыжим белкам я иду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 иголки я несу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Пять портных за пять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Рукавицы мне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сошьют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26" y="785813"/>
            <a:ext cx="6469937" cy="507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1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624" y="5187420"/>
            <a:ext cx="8534400" cy="1507067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КУРТАМЫШ 2017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desicomments.com/wp-content/uploads/2017/02/Lovely-Smiley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14" y="1357312"/>
            <a:ext cx="3024736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schemes/00/00/08/cc/%D0%9C%D0%B8%D1%88%D0%BA%D0%B0%20%D0%B8%20%D1%81%D0%BE%D0%BB%D0%BD%D1%8B%D1%88%D0%BA%D0%B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514351"/>
            <a:ext cx="4914900" cy="59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17.ru/forum/foto/2582381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967163"/>
            <a:ext cx="24765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b17.ru/forum/foto/2582381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3967163"/>
            <a:ext cx="24765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b17.ru/forum/foto/2582381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7"/>
            <a:ext cx="1666875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17.ru/forum/foto/2582381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2645569"/>
            <a:ext cx="1666875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0.photosight.ru/df9/2919054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236213"/>
            <a:ext cx="9852325" cy="636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2" y="142874"/>
            <a:ext cx="7591424" cy="637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9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tskisadik.ucoz.ru/2014/nojabr/105154908_large_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404911"/>
            <a:ext cx="8432670" cy="6324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3.stockfresh.com/files/c/clairev/m/50/2245557_stock-photo-autumn-scene-with-hedgeh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22275"/>
            <a:ext cx="7934581" cy="5961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6ce9c0652aa21913f8fc0eb8f15083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1894556"/>
            <a:ext cx="5166091" cy="3534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f3d88635d56f40c12767026399fc7fb3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03" y="655790"/>
            <a:ext cx="4899025" cy="3255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8737" y="785813"/>
            <a:ext cx="363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Чем питаются ежи?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7603" y="4271962"/>
            <a:ext cx="57342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Ежи могут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ловить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мышей,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лягушек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змей.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Помимо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всякой живности, ежи любят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есть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фрукты и ягоды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135" y="700087"/>
            <a:ext cx="7652728" cy="546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65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438150"/>
            <a:ext cx="7848600" cy="592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7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408</TotalTime>
  <Words>38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Black</vt:lpstr>
      <vt:lpstr>Calibri</vt:lpstr>
      <vt:lpstr>Century Gothic</vt:lpstr>
      <vt:lpstr>Times New Roman</vt:lpstr>
      <vt:lpstr>Wingdings 3</vt:lpstr>
      <vt:lpstr>Сектор</vt:lpstr>
      <vt:lpstr>    Конспект занятия:   «Веселый ёжик»   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КУРТАМЫШ 2017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26</cp:revision>
  <dcterms:created xsi:type="dcterms:W3CDTF">2017-10-19T06:32:03Z</dcterms:created>
  <dcterms:modified xsi:type="dcterms:W3CDTF">2017-10-24T21:26:44Z</dcterms:modified>
</cp:coreProperties>
</file>